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0349-DA17-4525-B707-5C4674BC6C20}" type="datetimeFigureOut">
              <a:rPr lang="zh-TW" altLang="en-US" smtClean="0"/>
              <a:t>2023/12/6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941C-6996-481C-BF33-F483358788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6088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0349-DA17-4525-B707-5C4674BC6C20}" type="datetimeFigureOut">
              <a:rPr lang="zh-TW" altLang="en-US" smtClean="0"/>
              <a:t>2023/12/6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941C-6996-481C-BF33-F483358788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946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0349-DA17-4525-B707-5C4674BC6C20}" type="datetimeFigureOut">
              <a:rPr lang="zh-TW" altLang="en-US" smtClean="0"/>
              <a:t>2023/12/6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941C-6996-481C-BF33-F483358788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747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0349-DA17-4525-B707-5C4674BC6C20}" type="datetimeFigureOut">
              <a:rPr lang="zh-TW" altLang="en-US" smtClean="0"/>
              <a:t>2023/12/6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941C-6996-481C-BF33-F483358788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394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0349-DA17-4525-B707-5C4674BC6C20}" type="datetimeFigureOut">
              <a:rPr lang="zh-TW" altLang="en-US" smtClean="0"/>
              <a:t>2023/12/6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941C-6996-481C-BF33-F483358788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184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0349-DA17-4525-B707-5C4674BC6C20}" type="datetimeFigureOut">
              <a:rPr lang="zh-TW" altLang="en-US" smtClean="0"/>
              <a:t>2023/12/6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941C-6996-481C-BF33-F483358788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7226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0349-DA17-4525-B707-5C4674BC6C20}" type="datetimeFigureOut">
              <a:rPr lang="zh-TW" altLang="en-US" smtClean="0"/>
              <a:t>2023/12/6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941C-6996-481C-BF33-F483358788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0377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0349-DA17-4525-B707-5C4674BC6C20}" type="datetimeFigureOut">
              <a:rPr lang="zh-TW" altLang="en-US" smtClean="0"/>
              <a:t>2023/12/6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941C-6996-481C-BF33-F483358788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415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0349-DA17-4525-B707-5C4674BC6C20}" type="datetimeFigureOut">
              <a:rPr lang="zh-TW" altLang="en-US" smtClean="0"/>
              <a:t>2023/12/6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941C-6996-481C-BF33-F483358788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524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0349-DA17-4525-B707-5C4674BC6C20}" type="datetimeFigureOut">
              <a:rPr lang="zh-TW" altLang="en-US" smtClean="0"/>
              <a:t>2023/12/6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941C-6996-481C-BF33-F483358788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8850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0349-DA17-4525-B707-5C4674BC6C20}" type="datetimeFigureOut">
              <a:rPr lang="zh-TW" altLang="en-US" smtClean="0"/>
              <a:t>2023/12/6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941C-6996-481C-BF33-F483358788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4028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30349-DA17-4525-B707-5C4674BC6C20}" type="datetimeFigureOut">
              <a:rPr lang="zh-TW" altLang="en-US" smtClean="0"/>
              <a:t>2023/12/6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3941C-6996-481C-BF33-F483358788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387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815" y="520861"/>
            <a:ext cx="571500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4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09"/>
          <a:stretch/>
        </p:blipFill>
        <p:spPr>
          <a:xfrm>
            <a:off x="0" y="0"/>
            <a:ext cx="12192000" cy="68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2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0"/>
          <a:stretch/>
        </p:blipFill>
        <p:spPr>
          <a:xfrm>
            <a:off x="-1" y="0"/>
            <a:ext cx="12192001" cy="68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4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"/>
          <a:stretch/>
        </p:blipFill>
        <p:spPr>
          <a:xfrm>
            <a:off x="-1" y="0"/>
            <a:ext cx="12184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9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9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8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6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1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8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0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0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64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78" y="0"/>
            <a:ext cx="8923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9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0882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87" y="0"/>
            <a:ext cx="5856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4" b="88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6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/>
          <a:stretch/>
        </p:blipFill>
        <p:spPr>
          <a:xfrm>
            <a:off x="0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0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20"/>
          <a:stretch/>
        </p:blipFill>
        <p:spPr>
          <a:xfrm>
            <a:off x="0" y="0"/>
            <a:ext cx="12192000" cy="685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2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5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1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寬螢幕</PresentationFormat>
  <Paragraphs>0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PCowner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PCuser</dc:creator>
  <cp:lastModifiedBy>PCuser</cp:lastModifiedBy>
  <cp:revision>2</cp:revision>
  <dcterms:created xsi:type="dcterms:W3CDTF">2023-12-06T05:22:10Z</dcterms:created>
  <dcterms:modified xsi:type="dcterms:W3CDTF">2023-12-06T06:23:38Z</dcterms:modified>
</cp:coreProperties>
</file>