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1" r:id="rId4"/>
    <p:sldId id="282" r:id="rId5"/>
    <p:sldId id="283" r:id="rId6"/>
    <p:sldId id="272" r:id="rId7"/>
    <p:sldId id="277" r:id="rId8"/>
    <p:sldId id="275" r:id="rId9"/>
    <p:sldId id="278" r:id="rId10"/>
    <p:sldId id="281" r:id="rId11"/>
    <p:sldId id="279" r:id="rId12"/>
    <p:sldId id="280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B3C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76" d="100"/>
          <a:sy n="76" d="100"/>
        </p:scale>
        <p:origin x="18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第一類</a:t>
          </a:r>
          <a:r>
            <a:rPr lang="en-US" altLang="zh-TW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noProof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動物</a:t>
          </a:r>
          <a:endParaRPr lang="zh-TW" altLang="en-US" sz="4400" b="1" noProof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zh-TW" altLang="en-US" sz="26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微生物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地球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太空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03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52052" y="2515155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6652" y="3186487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第一類</a:t>
          </a:r>
          <a:r>
            <a:rPr lang="en-US" altLang="zh-TW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kern="1200" noProof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動物</a:t>
          </a:r>
          <a:endParaRPr lang="zh-TW" altLang="en-US" sz="4400" b="1" kern="1200" noProof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652" y="3186487"/>
        <a:ext cx="2028493" cy="1778093"/>
      </dsp:txXfrm>
    </dsp:sp>
    <dsp:sp modelId="{B746139E-4627-4CCC-9299-5653D77ED24D}">
      <dsp:nvSpPr>
        <dsp:cNvPr id="0" name=""/>
        <dsp:cNvSpPr/>
      </dsp:nvSpPr>
      <dsp:spPr>
        <a:xfrm>
          <a:off x="1872411" y="2349737"/>
          <a:ext cx="382734" cy="3827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935324" y="1900667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78696" y="2571999"/>
          <a:ext cx="2090950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zh-TW" altLang="en-US" sz="26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8696" y="2571999"/>
        <a:ext cx="2090950" cy="1778093"/>
      </dsp:txXfrm>
    </dsp:sp>
    <dsp:sp modelId="{F6F2BEFC-1674-4E8D-98FF-DE4432BB887C}">
      <dsp:nvSpPr>
        <dsp:cNvPr id="0" name=""/>
        <dsp:cNvSpPr/>
      </dsp:nvSpPr>
      <dsp:spPr>
        <a:xfrm>
          <a:off x="4355683" y="1735249"/>
          <a:ext cx="382734" cy="3827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418596" y="1286179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193196" y="1957511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微生物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3196" y="1957511"/>
        <a:ext cx="2028493" cy="1778093"/>
      </dsp:txXfrm>
    </dsp:sp>
    <dsp:sp modelId="{D5E82CFA-3F05-41CB-A66C-3A904CCE06CE}">
      <dsp:nvSpPr>
        <dsp:cNvPr id="0" name=""/>
        <dsp:cNvSpPr/>
      </dsp:nvSpPr>
      <dsp:spPr>
        <a:xfrm>
          <a:off x="6838955" y="1120761"/>
          <a:ext cx="382734" cy="38273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901868" y="671691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676468" y="1343023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地球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6468" y="1343023"/>
        <a:ext cx="2028493" cy="1778093"/>
      </dsp:txXfrm>
    </dsp:sp>
    <dsp:sp modelId="{F62C0D9F-BF11-4D63-A28B-80FA21343A28}">
      <dsp:nvSpPr>
        <dsp:cNvPr id="0" name=""/>
        <dsp:cNvSpPr/>
      </dsp:nvSpPr>
      <dsp:spPr>
        <a:xfrm>
          <a:off x="9322227" y="506273"/>
          <a:ext cx="382734" cy="38273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385140" y="57203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59740" y="728535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太空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59740" y="728535"/>
        <a:ext cx="2028493" cy="177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2022/2/21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2022/2/21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2022/2/21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f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f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725" y="1528970"/>
            <a:ext cx="9650186" cy="2793906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zh-TW" altLang="en-US" sz="9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閱讀識自然</a:t>
            </a:r>
            <a:r>
              <a:rPr lang="en-US" altLang="zh-TW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</a:t>
            </a:r>
            <a:r>
              <a:rPr lang="en-US" altLang="zh-TW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Nature</a:t>
            </a:r>
            <a:endParaRPr lang="zh-TW" alt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低年級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458499" y="1345916"/>
            <a:ext cx="10134158" cy="4161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以抽獎的方式進行 獎品會有哥哥姐姐們能換到的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鑰匙圈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或是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資料夾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799636-D4A0-40CB-B0D7-FB49F644A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91" y="2995780"/>
            <a:ext cx="2193235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2D80C9-0435-4172-A1C9-0D16C87E2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8115" b="9566"/>
          <a:stretch/>
        </p:blipFill>
        <p:spPr>
          <a:xfrm>
            <a:off x="189079" y="2080590"/>
            <a:ext cx="6261093" cy="42539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5F22F9-D405-4565-B4D6-1820DC835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3462" r="3016" b="10580"/>
          <a:stretch/>
        </p:blipFill>
        <p:spPr>
          <a:xfrm rot="5400000">
            <a:off x="6682724" y="1330976"/>
            <a:ext cx="5292272" cy="5348120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7627926" y="3073592"/>
            <a:ext cx="396772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點可換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C4D82393-A425-4681-9772-4646D8995A36}"/>
              </a:ext>
            </a:extLst>
          </p:cNvPr>
          <p:cNvSpPr txBox="1">
            <a:spLocks/>
          </p:cNvSpPr>
          <p:nvPr/>
        </p:nvSpPr>
        <p:spPr>
          <a:xfrm>
            <a:off x="-2" y="1458450"/>
            <a:ext cx="7654249" cy="3062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閱讀心得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篇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讀報心得</a:t>
            </a:r>
            <a:r>
              <a:rPr lang="en-US" altLang="zh-TW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篇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可抽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一番賞一次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r="6720" b="3670"/>
          <a:stretch/>
        </p:blipFill>
        <p:spPr>
          <a:xfrm>
            <a:off x="7616445" y="0"/>
            <a:ext cx="4575555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 b="17018"/>
          <a:stretch/>
        </p:blipFill>
        <p:spPr>
          <a:xfrm>
            <a:off x="281574" y="4520629"/>
            <a:ext cx="2358883" cy="20591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2" r="22060" b="18202"/>
          <a:stretch/>
        </p:blipFill>
        <p:spPr>
          <a:xfrm>
            <a:off x="2922033" y="4520629"/>
            <a:ext cx="3391390" cy="14178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11086" r="20599" b="6217"/>
          <a:stretch/>
        </p:blipFill>
        <p:spPr>
          <a:xfrm>
            <a:off x="5117375" y="4171308"/>
            <a:ext cx="2392096" cy="21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476124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2398" y="2"/>
            <a:ext cx="6591302" cy="175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</a:t>
            </a:r>
            <a:r>
              <a:rPr lang="zh-TW" altLang="en-US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識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自然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5626100" y="4018958"/>
            <a:ext cx="5587171" cy="203639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圖書</a:t>
            </a: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+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報紙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1709529" y="4018958"/>
            <a:ext cx="343231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Animals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99" y="261937"/>
            <a:ext cx="2227263" cy="2227263"/>
          </a:xfrm>
          <a:prstGeom prst="rect">
            <a:avLst/>
          </a:prstGeom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4428162" y="2306550"/>
            <a:ext cx="7763838" cy="4063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陸生動物</a:t>
            </a:r>
            <a:endParaRPr lang="en-US" altLang="zh-TW" sz="7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注意事項</a:t>
            </a:r>
            <a:r>
              <a:rPr lang="en-US" altLang="zh-TW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endParaRPr lang="en-US" altLang="zh-TW" sz="4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昆蟲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屬於</a:t>
            </a: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節肢動物門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下的</a:t>
            </a: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昆蟲綱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8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249237"/>
            <a:ext cx="2252663" cy="2252663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287337" y="2583952"/>
            <a:ext cx="7763838" cy="2234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水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動物</a:t>
            </a:r>
            <a:endParaRPr lang="en-US" altLang="zh-TW" sz="7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19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249237"/>
            <a:ext cx="2252663" cy="225266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99" y="4452937"/>
            <a:ext cx="2227263" cy="2227263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287337" y="2583952"/>
            <a:ext cx="7763838" cy="2234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兩</a:t>
            </a:r>
            <a:r>
              <a:rPr lang="zh-TW" altLang="en-US" sz="7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棲</a:t>
            </a:r>
            <a:r>
              <a:rPr lang="zh-TW" alt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動物</a:t>
            </a:r>
            <a:endParaRPr lang="en-US" altLang="zh-TW" sz="72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52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2192000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4494" r="3105" b="4869"/>
          <a:stretch/>
        </p:blipFill>
        <p:spPr>
          <a:xfrm>
            <a:off x="133564" y="1657941"/>
            <a:ext cx="3657600" cy="4728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7753"/>
          <a:stretch/>
        </p:blipFill>
        <p:spPr>
          <a:xfrm>
            <a:off x="3924728" y="1715983"/>
            <a:ext cx="3976099" cy="46702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2847" r="3623" b="2772"/>
          <a:stretch/>
        </p:blipFill>
        <p:spPr>
          <a:xfrm>
            <a:off x="8178229" y="1715982"/>
            <a:ext cx="3459157" cy="453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橢圓 5"/>
          <p:cNvSpPr/>
          <p:nvPr/>
        </p:nvSpPr>
        <p:spPr>
          <a:xfrm>
            <a:off x="1231900" y="5181599"/>
            <a:ext cx="1244600" cy="9017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668176" y="2067218"/>
            <a:ext cx="1580223" cy="9017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877300" y="2067218"/>
            <a:ext cx="850900" cy="6378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462337" y="5044612"/>
            <a:ext cx="11729663" cy="183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263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也可以到會議室拿國語日報 </a:t>
            </a:r>
            <a: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7" y="1263720"/>
            <a:ext cx="4482122" cy="5592318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13015" y="1407560"/>
            <a:ext cx="5435030" cy="39041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5" y="1263720"/>
            <a:ext cx="4417817" cy="551208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203003" y="1657941"/>
            <a:ext cx="4625960" cy="18990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4719"/>
          <a:stretch/>
        </p:blipFill>
        <p:spPr>
          <a:xfrm>
            <a:off x="3286731" y="1327741"/>
            <a:ext cx="6181618" cy="4285459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報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學習單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2257216" y="5374811"/>
            <a:ext cx="8240648" cy="1592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 </a:t>
            </a:r>
            <a:r>
              <a:rPr lang="en-US" altLang="zh-TW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chemeClr val="bg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1063</TotalTime>
  <Words>130</Words>
  <Application>Microsoft Office PowerPoint</Application>
  <PresentationFormat>寬螢幕</PresentationFormat>
  <Paragraphs>32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Salesforce Sans</vt:lpstr>
      <vt:lpstr>文鼎標楷注音</vt:lpstr>
      <vt:lpstr>微軟正黑體</vt:lpstr>
      <vt:lpstr>Aharoni</vt:lpstr>
      <vt:lpstr>Euphemia</vt:lpstr>
      <vt:lpstr>Wingdings</vt:lpstr>
      <vt:lpstr>兒童遊樂 16X9</vt:lpstr>
      <vt:lpstr>閱讀識自然 Read to know Nature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76</cp:revision>
  <dcterms:created xsi:type="dcterms:W3CDTF">2021-03-03T00:33:48Z</dcterms:created>
  <dcterms:modified xsi:type="dcterms:W3CDTF">2022-02-21T07:30:54Z</dcterms:modified>
</cp:coreProperties>
</file>