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300" r:id="rId9"/>
    <p:sldId id="280" r:id="rId10"/>
    <p:sldId id="301" r:id="rId11"/>
    <p:sldId id="302" r:id="rId12"/>
    <p:sldId id="303" r:id="rId13"/>
    <p:sldId id="304" r:id="rId14"/>
    <p:sldId id="305" r:id="rId15"/>
    <p:sldId id="306" r:id="rId16"/>
    <p:sldId id="313" r:id="rId17"/>
    <p:sldId id="314" r:id="rId18"/>
    <p:sldId id="309" r:id="rId19"/>
    <p:sldId id="310" r:id="rId20"/>
    <p:sldId id="315" r:id="rId21"/>
    <p:sldId id="316" r:id="rId22"/>
    <p:sldId id="28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8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5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6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3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C65-7B88-4D62-9F2E-8BAA5A1408F7}" type="datetimeFigureOut">
              <a:rPr lang="zh-TW" altLang="en-US" smtClean="0"/>
              <a:t>2023/1/13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50215"/>
            <a:ext cx="12192000" cy="441508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英語學習護照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第二冊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7</a:t>
            </a: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1~80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2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我愛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游泳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075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/>
          <a:stretch/>
        </p:blipFill>
        <p:spPr>
          <a:xfrm>
            <a:off x="115614" y="3384330"/>
            <a:ext cx="3192845" cy="3473669"/>
          </a:xfrm>
          <a:prstGeom prst="rect">
            <a:avLst/>
          </a:prstGeom>
        </p:spPr>
      </p:pic>
      <p:pic>
        <p:nvPicPr>
          <p:cNvPr id="6" name="Picture 2" descr="Fish Swimming Gif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6917" y="809297"/>
            <a:ext cx="3694789" cy="24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sh Swimming Gif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3591" y="4964690"/>
            <a:ext cx="2751083" cy="17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love to swim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/>
          <a:stretch/>
        </p:blipFill>
        <p:spPr>
          <a:xfrm>
            <a:off x="115615" y="3815255"/>
            <a:ext cx="2796758" cy="3042744"/>
          </a:xfrm>
          <a:prstGeom prst="rect">
            <a:avLst/>
          </a:prstGeom>
        </p:spPr>
      </p:pic>
      <p:pic>
        <p:nvPicPr>
          <p:cNvPr id="6" name="Picture 2" descr="Fish Swimming Gif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0607" y="62406"/>
            <a:ext cx="4843852" cy="31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sh Swimming Gif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2773" y="3273317"/>
            <a:ext cx="3694789" cy="24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sh Swimming Gif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2350" y="4686167"/>
            <a:ext cx="2751083" cy="17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我不喜歡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游泳</a:t>
            </a:r>
            <a:r>
              <a:rPr lang="en-US" altLang="zh-TW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文鼎標楷注音" panose="020B0602010101010101" pitchFamily="34" charset="-120"/>
              </a:rPr>
              <a:t>1</a:t>
            </a:r>
            <a:endParaRPr lang="zh-TW" alt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076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r="21691" b="39356"/>
          <a:stretch/>
        </p:blipFill>
        <p:spPr>
          <a:xfrm>
            <a:off x="0" y="3051252"/>
            <a:ext cx="3143250" cy="38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don’t like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swimming.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r="21691" b="39356"/>
          <a:stretch/>
        </p:blipFill>
        <p:spPr>
          <a:xfrm>
            <a:off x="-1" y="2754039"/>
            <a:ext cx="3388660" cy="41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這個我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不喜</a:t>
            </a: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歡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077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05" y="3529405"/>
            <a:ext cx="3328595" cy="33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don’t like it.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38" y="4003638"/>
            <a:ext cx="2854362" cy="28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我不喜歡游泳</a:t>
            </a:r>
            <a:r>
              <a:rPr lang="en-US" altLang="zh-TW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文鼎標楷注音" panose="020B0602010101010101" pitchFamily="34" charset="-120"/>
              </a:rPr>
              <a:t>2</a:t>
            </a:r>
            <a:endParaRPr lang="zh-TW" alt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078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11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don’t like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to swim.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06" y="4496696"/>
            <a:ext cx="2100394" cy="23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請打開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暖氣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079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Thermostat - Free technology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75" y="3153102"/>
            <a:ext cx="897428" cy="8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/>
          <a:stretch/>
        </p:blipFill>
        <p:spPr>
          <a:xfrm>
            <a:off x="210207" y="3324114"/>
            <a:ext cx="3181110" cy="35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Turn on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the heat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Picture 2" descr="Thermostat - Free technology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19" y="3797078"/>
            <a:ext cx="606755" cy="60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/>
          <a:stretch/>
        </p:blipFill>
        <p:spPr>
          <a:xfrm>
            <a:off x="94593" y="3930869"/>
            <a:ext cx="2634924" cy="29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你今天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好嗎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071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98" y="3032280"/>
            <a:ext cx="3403002" cy="38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請關掉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電視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080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14445"/>
          <a:stretch/>
        </p:blipFill>
        <p:spPr>
          <a:xfrm>
            <a:off x="9259614" y="2676486"/>
            <a:ext cx="2932386" cy="4181513"/>
          </a:xfrm>
          <a:prstGeom prst="rect">
            <a:avLst/>
          </a:prstGeom>
        </p:spPr>
      </p:pic>
      <p:pic>
        <p:nvPicPr>
          <p:cNvPr id="7172" name="Picture 4" descr="Gif Maniac images animées Televis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8" y="3603812"/>
            <a:ext cx="2232623" cy="26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Turn the TV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off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14445"/>
          <a:stretch/>
        </p:blipFill>
        <p:spPr>
          <a:xfrm>
            <a:off x="9469821" y="2976236"/>
            <a:ext cx="2722179" cy="3881763"/>
          </a:xfrm>
          <a:prstGeom prst="rect">
            <a:avLst/>
          </a:prstGeom>
        </p:spPr>
      </p:pic>
      <p:pic>
        <p:nvPicPr>
          <p:cNvPr id="4" name="Picture 4" descr="Gif Maniac images animées Televis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3" y="3422466"/>
            <a:ext cx="2576498" cy="30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22729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8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1026" name="Picture 2" descr="decadent like a piece of barbeque — Heh. ⌓‿⌓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29" y="3227295"/>
            <a:ext cx="5814301" cy="32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How are you to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day?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62" y="3367144"/>
            <a:ext cx="3105138" cy="3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你喜歡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什麼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072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3799489"/>
            <a:ext cx="3058510" cy="30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What do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you like?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3799489"/>
            <a:ext cx="3058510" cy="30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你喜歡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游泳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嗎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073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8993392" y="4163289"/>
            <a:ext cx="3198607" cy="26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Do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you like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swimming?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8520056" y="3868275"/>
            <a:ext cx="3548788" cy="29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喜歡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游泳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074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9" t="18337" r="22558" b="22383"/>
          <a:stretch/>
        </p:blipFill>
        <p:spPr>
          <a:xfrm>
            <a:off x="9609809" y="2743199"/>
            <a:ext cx="2319431" cy="4114799"/>
          </a:xfrm>
          <a:prstGeom prst="rect">
            <a:avLst/>
          </a:prstGeom>
        </p:spPr>
      </p:pic>
      <p:pic>
        <p:nvPicPr>
          <p:cNvPr id="2050" name="Picture 2" descr="Fish Swimming Gif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3" y="2422798"/>
            <a:ext cx="4572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sh Swimming Gif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34" y="4559124"/>
            <a:ext cx="3536731" cy="22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like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to swi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9" t="18337" r="22558" b="22383"/>
          <a:stretch/>
        </p:blipFill>
        <p:spPr>
          <a:xfrm>
            <a:off x="9144000" y="1450681"/>
            <a:ext cx="3048001" cy="5407318"/>
          </a:xfrm>
          <a:prstGeom prst="rect">
            <a:avLst/>
          </a:prstGeom>
        </p:spPr>
      </p:pic>
      <p:pic>
        <p:nvPicPr>
          <p:cNvPr id="4" name="Picture 2" descr="Fish Swimming Gif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633"/>
            <a:ext cx="4572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sh Swimming Gif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34" y="4559124"/>
            <a:ext cx="3536731" cy="22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sh Swimming Gif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" y="0"/>
            <a:ext cx="3536731" cy="22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83</Words>
  <Application>Microsoft Office PowerPoint</Application>
  <PresentationFormat>寬螢幕</PresentationFormat>
  <Paragraphs>34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文鼎標楷注音</vt:lpstr>
      <vt:lpstr>新細明體</vt:lpstr>
      <vt:lpstr>Aharoni</vt:lpstr>
      <vt:lpstr>Algerian</vt:lpstr>
      <vt:lpstr>Arial</vt:lpstr>
      <vt:lpstr>Arial Black</vt:lpstr>
      <vt:lpstr>Calibri</vt:lpstr>
      <vt:lpstr>Calibri Light</vt:lpstr>
      <vt:lpstr>Comic Sans MS</vt:lpstr>
      <vt:lpstr>Office 佈景主題</vt:lpstr>
      <vt:lpstr>英語學習護照 第二冊100句 71~80</vt:lpstr>
      <vt:lpstr>你今天 好嗎?</vt:lpstr>
      <vt:lpstr>How are you today?</vt:lpstr>
      <vt:lpstr>你喜歡 什麼?</vt:lpstr>
      <vt:lpstr>What do  you like?</vt:lpstr>
      <vt:lpstr>你喜歡 游泳嗎?</vt:lpstr>
      <vt:lpstr>Do you like  swimming?</vt:lpstr>
      <vt:lpstr>我喜歡 游泳</vt:lpstr>
      <vt:lpstr>I like  to swim.</vt:lpstr>
      <vt:lpstr>我愛 游泳</vt:lpstr>
      <vt:lpstr>I love to swim.</vt:lpstr>
      <vt:lpstr>我不喜歡 游泳1</vt:lpstr>
      <vt:lpstr>I don’t like swimming.</vt:lpstr>
      <vt:lpstr>這個我 不喜歡</vt:lpstr>
      <vt:lpstr>I don’t like it.</vt:lpstr>
      <vt:lpstr>我不喜歡游泳2</vt:lpstr>
      <vt:lpstr>I don’t like  to swim.</vt:lpstr>
      <vt:lpstr>請打開 暖氣</vt:lpstr>
      <vt:lpstr>Turn on  the heat.</vt:lpstr>
      <vt:lpstr>請關掉 電視</vt:lpstr>
      <vt:lpstr>Turn the TV  off.</vt:lpstr>
      <vt:lpstr>通過80關了!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</dc:title>
  <dc:creator>PCuser</dc:creator>
  <cp:lastModifiedBy>PCuser</cp:lastModifiedBy>
  <cp:revision>46</cp:revision>
  <dcterms:created xsi:type="dcterms:W3CDTF">2021-07-12T07:26:43Z</dcterms:created>
  <dcterms:modified xsi:type="dcterms:W3CDTF">2023-01-13T02:05:04Z</dcterms:modified>
</cp:coreProperties>
</file>