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1" r:id="rId4"/>
    <p:sldId id="260" r:id="rId5"/>
    <p:sldId id="280" r:id="rId6"/>
    <p:sldId id="261" r:id="rId7"/>
    <p:sldId id="285" r:id="rId8"/>
    <p:sldId id="262" r:id="rId9"/>
    <p:sldId id="286" r:id="rId10"/>
    <p:sldId id="263" r:id="rId11"/>
    <p:sldId id="287" r:id="rId12"/>
    <p:sldId id="264" r:id="rId13"/>
    <p:sldId id="288" r:id="rId14"/>
    <p:sldId id="265" r:id="rId15"/>
    <p:sldId id="289" r:id="rId16"/>
    <p:sldId id="266" r:id="rId17"/>
    <p:sldId id="290" r:id="rId18"/>
    <p:sldId id="267" r:id="rId19"/>
    <p:sldId id="291" r:id="rId20"/>
    <p:sldId id="268" r:id="rId21"/>
    <p:sldId id="292" r:id="rId22"/>
    <p:sldId id="278" r:id="rId23"/>
    <p:sldId id="269" r:id="rId24"/>
    <p:sldId id="293" r:id="rId25"/>
    <p:sldId id="270" r:id="rId26"/>
    <p:sldId id="294" r:id="rId27"/>
    <p:sldId id="271" r:id="rId28"/>
    <p:sldId id="295" r:id="rId29"/>
    <p:sldId id="272" r:id="rId30"/>
    <p:sldId id="296" r:id="rId31"/>
    <p:sldId id="273" r:id="rId32"/>
    <p:sldId id="297" r:id="rId33"/>
    <p:sldId id="274" r:id="rId34"/>
    <p:sldId id="298" r:id="rId35"/>
    <p:sldId id="275" r:id="rId36"/>
    <p:sldId id="299" r:id="rId37"/>
    <p:sldId id="276" r:id="rId38"/>
    <p:sldId id="300" r:id="rId39"/>
    <p:sldId id="277" r:id="rId40"/>
    <p:sldId id="301" r:id="rId41"/>
    <p:sldId id="284" r:id="rId42"/>
    <p:sldId id="302" r:id="rId43"/>
    <p:sldId id="279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99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76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2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5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93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2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7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68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20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8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5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E909-E759-4E78-9F60-27EB817B8E4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6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70083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晨間英語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Morning English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41~60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20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你幾歲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045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41" y="3989119"/>
            <a:ext cx="2868880" cy="28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 old</a:t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are you</a:t>
            </a:r>
            <a: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67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十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歲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046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354778"/>
            <a:ext cx="3503221" cy="35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ten  years old</a:t>
            </a:r>
            <a:r>
              <a:rPr lang="en-US" altLang="zh-TW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11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天氣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如何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047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24" y="0"/>
            <a:ext cx="3325091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What’s the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weather like?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天氣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如何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048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53936"/>
            <a:ext cx="3209306" cy="32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How’s the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weather?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90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天氣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晴朗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049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31" y="-6604"/>
            <a:ext cx="3311777" cy="33117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6434" r="12051" b="16303"/>
          <a:stretch/>
        </p:blipFill>
        <p:spPr>
          <a:xfrm>
            <a:off x="0" y="3305173"/>
            <a:ext cx="3678661" cy="3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sunny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56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你在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哪裡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041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7486" r="15854"/>
          <a:stretch/>
        </p:blipFill>
        <p:spPr>
          <a:xfrm>
            <a:off x="0" y="3486154"/>
            <a:ext cx="2847975" cy="3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雲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050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013" flipH="1">
            <a:off x="302973" y="2808377"/>
            <a:ext cx="3103293" cy="31032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97" y="4126919"/>
            <a:ext cx="3766457" cy="17502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3000"/>
            <a:ext cx="5225143" cy="2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cloudy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2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5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4263"/>
            <a:ext cx="4391026" cy="37637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6700" y="3167742"/>
            <a:ext cx="4305300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雨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051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r="14489"/>
          <a:stretch/>
        </p:blipFill>
        <p:spPr>
          <a:xfrm flipH="1">
            <a:off x="-1" y="3428999"/>
            <a:ext cx="4112447" cy="34290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6400802" cy="32004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-3"/>
            <a:ext cx="6400802" cy="32004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3" y="3428997"/>
            <a:ext cx="6400802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rainy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79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風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052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43" y="209549"/>
            <a:ext cx="4288963" cy="28252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3260526"/>
            <a:ext cx="6581775" cy="37022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428999"/>
            <a:ext cx="6096001" cy="3429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9" y="0"/>
            <a:ext cx="6096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windy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21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下雪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053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30" y="333375"/>
            <a:ext cx="3810170" cy="38101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371975" cy="43719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4" y="0"/>
            <a:ext cx="4371975" cy="43719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6024"/>
            <a:ext cx="4371975" cy="43719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2486023"/>
            <a:ext cx="4371975" cy="43719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5" y="2486022"/>
            <a:ext cx="4371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snowy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41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很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熱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054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90" y="2897579"/>
            <a:ext cx="3960421" cy="39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Where are you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?</a:t>
            </a:r>
            <a:endParaRPr lang="zh-TW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2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hot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51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很溫暖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055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20390"/>
            <a:ext cx="4037610" cy="40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warm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79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很涼爽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056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52" y="0"/>
            <a:ext cx="3037683" cy="30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cool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78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很冷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057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30743" r="19304" b="10303"/>
          <a:stretch/>
        </p:blipFill>
        <p:spPr>
          <a:xfrm>
            <a:off x="8553451" y="3225124"/>
            <a:ext cx="3638550" cy="35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cold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2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怎麼了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058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7" b="6638"/>
          <a:stretch/>
        </p:blipFill>
        <p:spPr>
          <a:xfrm>
            <a:off x="7877004" y="257174"/>
            <a:ext cx="387684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What’s wrong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with you?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0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感冒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了</a:t>
            </a:r>
            <a:endParaRPr lang="zh-TW" alt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059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14" y="4803741"/>
            <a:ext cx="1981286" cy="19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我在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客廳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042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6" y="2943153"/>
            <a:ext cx="3914848" cy="39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have </a:t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 cold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你來自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哪裡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r>
              <a:rPr lang="en-US" altLang="zh-TW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文鼎標楷注音" panose="020B0602010101010101" pitchFamily="34" charset="-120"/>
                <a:cs typeface="Aharoni" panose="02010803020104030203" pitchFamily="2" charset="-79"/>
              </a:rPr>
              <a:t>1</a:t>
            </a:r>
            <a:endParaRPr lang="zh-TW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060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14749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Where are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you from?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7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29000" cy="3429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2999" y="342900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in the living room</a:t>
            </a:r>
            <a:r>
              <a:rPr lang="en-US" altLang="zh-TW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4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我在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浴室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043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4" y="3095623"/>
            <a:ext cx="3762376" cy="37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in the  bathroom</a:t>
            </a:r>
            <a:r>
              <a:rPr lang="en-US" altLang="zh-TW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2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我在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教室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044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6" y="2943153"/>
            <a:ext cx="3914848" cy="39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am in the  classroom</a:t>
            </a:r>
            <a:r>
              <a:rPr lang="en-US" altLang="zh-TW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71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146</Words>
  <Application>Microsoft Office PowerPoint</Application>
  <PresentationFormat>寬螢幕</PresentationFormat>
  <Paragraphs>65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4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Verdana</vt:lpstr>
      <vt:lpstr>Office 佈景主題</vt:lpstr>
      <vt:lpstr>晨間英語100句 Morning English 41~60</vt:lpstr>
      <vt:lpstr>你在 哪裡?</vt:lpstr>
      <vt:lpstr>Where are you?</vt:lpstr>
      <vt:lpstr>我在 客廳</vt:lpstr>
      <vt:lpstr>I am in the living room.</vt:lpstr>
      <vt:lpstr>我在 浴室</vt:lpstr>
      <vt:lpstr>I am in the  bathroom.</vt:lpstr>
      <vt:lpstr>我在 教室</vt:lpstr>
      <vt:lpstr>I am in the  classroom.</vt:lpstr>
      <vt:lpstr>你幾歲?</vt:lpstr>
      <vt:lpstr>How old   are you?</vt:lpstr>
      <vt:lpstr>我十歲</vt:lpstr>
      <vt:lpstr>I am ten  years old.</vt:lpstr>
      <vt:lpstr>天氣 如何? 1</vt:lpstr>
      <vt:lpstr>What’s the   weather like?</vt:lpstr>
      <vt:lpstr>天氣 如何? 2</vt:lpstr>
      <vt:lpstr>How’s the   weather?</vt:lpstr>
      <vt:lpstr>天氣 晴朗</vt:lpstr>
      <vt:lpstr>It’s sunny.</vt:lpstr>
      <vt:lpstr>多雲</vt:lpstr>
      <vt:lpstr>It’s cloudy.</vt:lpstr>
      <vt:lpstr>通過50關了! 恭喜你!</vt:lpstr>
      <vt:lpstr>下雨</vt:lpstr>
      <vt:lpstr>It’s rainy.</vt:lpstr>
      <vt:lpstr>多風</vt:lpstr>
      <vt:lpstr>It’s windy.</vt:lpstr>
      <vt:lpstr>下雪</vt:lpstr>
      <vt:lpstr>It’s snowy.</vt:lpstr>
      <vt:lpstr>很熱</vt:lpstr>
      <vt:lpstr>It’s hot.</vt:lpstr>
      <vt:lpstr>很溫暖</vt:lpstr>
      <vt:lpstr>It’s warm.</vt:lpstr>
      <vt:lpstr>很涼爽</vt:lpstr>
      <vt:lpstr>It’s cool.</vt:lpstr>
      <vt:lpstr>很冷</vt:lpstr>
      <vt:lpstr>It’s cold.</vt:lpstr>
      <vt:lpstr>你 怎麼了?</vt:lpstr>
      <vt:lpstr>What’s wrong   with you?</vt:lpstr>
      <vt:lpstr>我 感冒了</vt:lpstr>
      <vt:lpstr>I have  a cold.</vt:lpstr>
      <vt:lpstr>你來自 哪裡?1</vt:lpstr>
      <vt:lpstr>Where are   you from?</vt:lpstr>
      <vt:lpstr>通過60關了!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 41~60</dc:title>
  <dc:creator>PCuser</dc:creator>
  <cp:lastModifiedBy>PCuser</cp:lastModifiedBy>
  <cp:revision>20</cp:revision>
  <dcterms:created xsi:type="dcterms:W3CDTF">2021-07-13T02:29:27Z</dcterms:created>
  <dcterms:modified xsi:type="dcterms:W3CDTF">2022-02-16T05:30:39Z</dcterms:modified>
</cp:coreProperties>
</file>