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6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25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07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8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13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36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14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31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776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69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3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FAA3A-5234-4A4C-806C-165055279638}" type="datetimeFigureOut">
              <a:rPr lang="zh-TW" altLang="en-US" smtClean="0"/>
              <a:t>2023/10/17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68CA-3858-4C18-83B6-57921F68BB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2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9394" y="515007"/>
            <a:ext cx="11172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sz="3200" b="1" dirty="0">
                <a:solidFill>
                  <a:srgbClr val="0070C0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Many students have great ideas that can help make our lives easier. If you could make one thing to change the world, what would it be? </a:t>
            </a:r>
          </a:p>
          <a:p>
            <a:pPr algn="just"/>
            <a:endParaRPr lang="en-US" altLang="zh-TW" sz="3200" b="1" dirty="0">
              <a:solidFill>
                <a:srgbClr val="0070C0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zh-TW" sz="3200" b="1" dirty="0"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Tell us about how your creation works.</a:t>
            </a:r>
          </a:p>
          <a:p>
            <a:pPr algn="just"/>
            <a:endParaRPr lang="en-US" altLang="zh-TW" sz="3200" b="1" dirty="0">
              <a:solidFill>
                <a:srgbClr val="0070C0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zh-TW" sz="3200" b="1" dirty="0"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What problem would your creation fix? </a:t>
            </a:r>
          </a:p>
          <a:p>
            <a:pPr algn="just"/>
            <a:endParaRPr lang="en-US" altLang="zh-TW" sz="3200" b="1" dirty="0">
              <a:solidFill>
                <a:srgbClr val="0070C0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zh-TW" sz="3200" b="1" dirty="0"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What makes your creation special?</a:t>
            </a:r>
            <a:endParaRPr lang="zh-TW" alt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526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9394" y="515007"/>
            <a:ext cx="11172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I</a:t>
            </a:r>
            <a:r>
              <a:rPr lang="zh-TW" alt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want to create a hydroelectric powered submarine. </a:t>
            </a:r>
          </a:p>
          <a:p>
            <a:pPr algn="just"/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The method to operate it is to pour just 6 liters of water into a hydroelectric generator. </a:t>
            </a:r>
          </a:p>
          <a:p>
            <a:pPr algn="just"/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Then, it works.</a:t>
            </a:r>
          </a:p>
          <a:p>
            <a:pPr algn="just"/>
            <a:endParaRPr lang="en-US" altLang="zh-TW" sz="3200" b="1" dirty="0">
              <a:solidFill>
                <a:schemeClr val="bg1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algn="just"/>
            <a:endParaRPr lang="en-US" altLang="zh-TW" sz="3200" b="1" dirty="0" smtClean="0">
              <a:solidFill>
                <a:schemeClr val="bg1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algn="just"/>
            <a:endParaRPr lang="en-US" altLang="zh-TW" sz="3200" b="1" dirty="0">
              <a:solidFill>
                <a:schemeClr val="bg1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algn="just"/>
            <a:endParaRPr lang="en-US" altLang="zh-TW" sz="3200" b="1" dirty="0" smtClean="0">
              <a:solidFill>
                <a:schemeClr val="bg1"/>
              </a:solidFill>
              <a:latin typeface="Aharoni" panose="02010803020104030203" pitchFamily="2" charset="-79"/>
              <a:ea typeface="Microsoft JhengHei" panose="020B0604030504040204" pitchFamily="34" charset="-120"/>
              <a:cs typeface="Aharoni" panose="02010803020104030203" pitchFamily="2" charset="-79"/>
            </a:endParaRPr>
          </a:p>
          <a:p>
            <a:pPr algn="just"/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I think this can reduce air and water pollution.</a:t>
            </a:r>
          </a:p>
          <a:p>
            <a:pPr algn="just"/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Because this creation can sail and dive in the sea.</a:t>
            </a:r>
          </a:p>
          <a:p>
            <a:pPr algn="just"/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Thus, we don’t need to worry about running out of power. </a:t>
            </a:r>
            <a:r>
              <a:rPr lang="en-US" altLang="zh-TW" sz="3200" b="1" dirty="0" smtClean="0">
                <a:solidFill>
                  <a:schemeClr val="bg1"/>
                </a:solidFill>
                <a:latin typeface="Aharoni" panose="02010803020104030203" pitchFamily="2" charset="-79"/>
                <a:ea typeface="Microsoft JhengHei" panose="020B0604030504040204" pitchFamily="34" charset="-120"/>
                <a:cs typeface="Aharoni" panose="02010803020104030203" pitchFamily="2" charset="-79"/>
              </a:rPr>
              <a:t> </a:t>
            </a:r>
            <a:endParaRPr lang="zh-TW" altLang="en-US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Submarine - Free transport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8902" y="1324846"/>
            <a:ext cx="3732988" cy="342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38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116</Words>
  <Application>Microsoft Office PowerPoint</Application>
  <PresentationFormat>寬螢幕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Microsoft JhengHei</vt:lpstr>
      <vt:lpstr>新細明體</vt:lpstr>
      <vt:lpstr>Aharoni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>PCowner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PCuser</dc:creator>
  <cp:lastModifiedBy>PCuser</cp:lastModifiedBy>
  <cp:revision>6</cp:revision>
  <dcterms:created xsi:type="dcterms:W3CDTF">2022-12-15T04:47:15Z</dcterms:created>
  <dcterms:modified xsi:type="dcterms:W3CDTF">2023-10-17T05:19:12Z</dcterms:modified>
</cp:coreProperties>
</file>