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8" r:id="rId4"/>
    <p:sldId id="260" r:id="rId5"/>
    <p:sldId id="282" r:id="rId6"/>
    <p:sldId id="261" r:id="rId7"/>
    <p:sldId id="283" r:id="rId8"/>
    <p:sldId id="262" r:id="rId9"/>
    <p:sldId id="284" r:id="rId10"/>
    <p:sldId id="263" r:id="rId11"/>
    <p:sldId id="285" r:id="rId12"/>
    <p:sldId id="264" r:id="rId13"/>
    <p:sldId id="286" r:id="rId14"/>
    <p:sldId id="266" r:id="rId15"/>
    <p:sldId id="287" r:id="rId16"/>
    <p:sldId id="265" r:id="rId17"/>
    <p:sldId id="288" r:id="rId18"/>
    <p:sldId id="267" r:id="rId19"/>
    <p:sldId id="289" r:id="rId20"/>
    <p:sldId id="268" r:id="rId21"/>
    <p:sldId id="290" r:id="rId22"/>
    <p:sldId id="279" r:id="rId23"/>
    <p:sldId id="269" r:id="rId24"/>
    <p:sldId id="291" r:id="rId25"/>
    <p:sldId id="270" r:id="rId26"/>
    <p:sldId id="292" r:id="rId27"/>
    <p:sldId id="271" r:id="rId28"/>
    <p:sldId id="293" r:id="rId29"/>
    <p:sldId id="272" r:id="rId30"/>
    <p:sldId id="294" r:id="rId31"/>
    <p:sldId id="273" r:id="rId32"/>
    <p:sldId id="295" r:id="rId33"/>
    <p:sldId id="274" r:id="rId34"/>
    <p:sldId id="296" r:id="rId35"/>
    <p:sldId id="275" r:id="rId36"/>
    <p:sldId id="297" r:id="rId37"/>
    <p:sldId id="276" r:id="rId38"/>
    <p:sldId id="298" r:id="rId39"/>
    <p:sldId id="277" r:id="rId40"/>
    <p:sldId id="299" r:id="rId41"/>
    <p:sldId id="280" r:id="rId42"/>
    <p:sldId id="300" r:id="rId43"/>
    <p:sldId id="281" r:id="rId4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62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48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76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52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00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07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51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82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38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2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41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7C1F-EDDB-4DC5-90ED-9D998977FD91}" type="datetimeFigureOut">
              <a:rPr lang="zh-TW" altLang="en-US" smtClean="0"/>
              <a:t>2022/2/16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084F-EF74-4E9E-881E-D1914306F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90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71450"/>
            <a:ext cx="12192000" cy="45293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晨間英語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Morning English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21~40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/>
          <a:stretch/>
        </p:blipFill>
        <p:spPr>
          <a:xfrm>
            <a:off x="9344025" y="3454319"/>
            <a:ext cx="2600325" cy="2857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t="25422" r="19482" b="6787"/>
          <a:stretch/>
        </p:blipFill>
        <p:spPr>
          <a:xfrm flipH="1">
            <a:off x="0" y="3077680"/>
            <a:ext cx="2647951" cy="32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請坐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10680" r="19417" b="10681"/>
          <a:stretch/>
        </p:blipFill>
        <p:spPr>
          <a:xfrm>
            <a:off x="9832035" y="3724275"/>
            <a:ext cx="2359965" cy="31337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025</a:t>
            </a:r>
            <a:endParaRPr lang="zh-TW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Sit down,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please.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45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請起立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10680" r="19417" b="10681"/>
          <a:stretch/>
        </p:blipFill>
        <p:spPr>
          <a:xfrm flipH="1">
            <a:off x="0" y="3326253"/>
            <a:ext cx="2659710" cy="353174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026</a:t>
            </a:r>
            <a:endParaRPr lang="zh-TW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24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Stand up,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please.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72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請安靜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19260" r="7902" b="13580"/>
          <a:stretch/>
        </p:blipFill>
        <p:spPr>
          <a:xfrm>
            <a:off x="8743950" y="4181476"/>
            <a:ext cx="3057525" cy="25908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027</a:t>
            </a:r>
            <a:endParaRPr lang="zh-TW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31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Be quiet,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please.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59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請注意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19260" r="7902" b="13580"/>
          <a:stretch/>
        </p:blipFill>
        <p:spPr>
          <a:xfrm flipH="1">
            <a:off x="0" y="4181473"/>
            <a:ext cx="3158694" cy="267652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028</a:t>
            </a:r>
            <a:endParaRPr lang="zh-TW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9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Attention,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please.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47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我能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上廁所嗎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17391" r="18539" b="12356"/>
          <a:stretch/>
        </p:blipFill>
        <p:spPr>
          <a:xfrm>
            <a:off x="8972550" y="88414"/>
            <a:ext cx="2981325" cy="334058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029</a:t>
            </a:r>
            <a:endParaRPr lang="zh-TW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9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May I go to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the restroom? 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非常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感謝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0690" r="7796" b="9577"/>
          <a:stretch/>
        </p:blipFill>
        <p:spPr>
          <a:xfrm flipH="1">
            <a:off x="8943974" y="342899"/>
            <a:ext cx="3068859" cy="30861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021</a:t>
            </a:r>
            <a:endParaRPr lang="zh-TW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50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我能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洗手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嗎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17391" r="18539" b="12356"/>
          <a:stretch/>
        </p:blipFill>
        <p:spPr>
          <a:xfrm flipH="1">
            <a:off x="0" y="3257550"/>
            <a:ext cx="3128236" cy="35052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030</a:t>
            </a:r>
            <a:endParaRPr lang="zh-TW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95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May I wash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my hands?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10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3543300"/>
            <a:ext cx="3162300" cy="31623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874" y="3743325"/>
            <a:ext cx="3114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我能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幫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嗎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75" y="225256"/>
            <a:ext cx="3381375" cy="284179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031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9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May I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help you?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61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我能借枝鉛筆嗎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43425"/>
            <a:ext cx="2588026" cy="217504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032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92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May I borrow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a pencil?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36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能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幫我嗎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75" y="587206"/>
            <a:ext cx="3381375" cy="284179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033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58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Can you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help me?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44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老師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我有一個問題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18880"/>
            <a:ext cx="3733800" cy="37338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034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02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Thank you 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very much</a:t>
            </a:r>
            <a:r>
              <a:rPr lang="en-US" altLang="zh-TW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0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Teacher, 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have a question.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64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現在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幾點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9428" r="12858"/>
          <a:stretch/>
        </p:blipFill>
        <p:spPr>
          <a:xfrm>
            <a:off x="9632689" y="3638549"/>
            <a:ext cx="2559311" cy="321945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035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50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What time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is it?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76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現在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九點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9428" r="12858"/>
          <a:stretch/>
        </p:blipFill>
        <p:spPr>
          <a:xfrm flipH="1">
            <a:off x="9248774" y="3105150"/>
            <a:ext cx="2756181" cy="34671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036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30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nine</a:t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o’clock. 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93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現在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八點半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9428" r="12858"/>
          <a:stretch/>
        </p:blipFill>
        <p:spPr>
          <a:xfrm>
            <a:off x="8991599" y="88863"/>
            <a:ext cx="2905125" cy="36544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037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09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eight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thirty.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02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抱歉</a:t>
            </a:r>
            <a:r>
              <a:rPr lang="en-US" altLang="zh-T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我遲到了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6428"/>
          <a:stretch/>
        </p:blipFill>
        <p:spPr>
          <a:xfrm>
            <a:off x="9077326" y="200025"/>
            <a:ext cx="2095092" cy="329565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038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43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Sorry.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I’m late.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90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吃</a:t>
            </a:r>
            <a:r>
              <a:rPr lang="zh-TW" altLang="en-US" sz="1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午餐</a:t>
            </a:r>
            <a:r>
              <a:rPr lang="en-US" altLang="zh-TW" sz="1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時</a:t>
            </a:r>
            <a:r>
              <a:rPr lang="zh-TW" altLang="en-US" sz="1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間</a:t>
            </a:r>
            <a:r>
              <a:rPr lang="zh-TW" altLang="en-US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到了</a:t>
            </a:r>
            <a:endParaRPr lang="zh-TW" altLang="en-US" sz="1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01" y="4033449"/>
            <a:ext cx="2119349" cy="270072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039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54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客氣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0690" r="7796" b="9577"/>
          <a:stretch/>
        </p:blipFill>
        <p:spPr>
          <a:xfrm>
            <a:off x="9353550" y="4052566"/>
            <a:ext cx="2600325" cy="261493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022</a:t>
            </a:r>
            <a:endParaRPr lang="zh-TW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88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time.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f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or lunch.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67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該睡覺</a:t>
            </a:r>
            <a:r>
              <a:rPr lang="zh-TW" alt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了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040</a:t>
            </a:r>
            <a:endParaRPr lang="zh-TW" altLang="en-US" sz="11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066" y="3648075"/>
            <a:ext cx="2518934" cy="32099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3524249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 time.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o sleep. 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66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4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000499"/>
            <a:ext cx="3028950" cy="2857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4000499"/>
            <a:ext cx="3028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文鼎標楷注音" panose="020B0602010101010101" pitchFamily="34" charset="-120"/>
              </a:rPr>
              <a:t>Y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ou’re 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welcome</a:t>
            </a:r>
            <a:r>
              <a:rPr lang="en-US" altLang="zh-TW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6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待會見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r="16712"/>
          <a:stretch/>
        </p:blipFill>
        <p:spPr>
          <a:xfrm rot="20763562">
            <a:off x="9658349" y="400168"/>
            <a:ext cx="2295525" cy="330505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023</a:t>
            </a:r>
            <a:endParaRPr lang="zh-TW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33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See you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later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3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好久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r="16712"/>
          <a:stretch/>
        </p:blipFill>
        <p:spPr>
          <a:xfrm rot="20763562" flipH="1">
            <a:off x="682064" y="2367335"/>
            <a:ext cx="2917841" cy="420105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024</a:t>
            </a:r>
            <a:endParaRPr lang="zh-TW" alt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78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Long time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no see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57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128</Words>
  <Application>Microsoft Office PowerPoint</Application>
  <PresentationFormat>寬螢幕</PresentationFormat>
  <Paragraphs>65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4" baseType="lpstr">
      <vt:lpstr>文鼎標楷注音</vt:lpstr>
      <vt:lpstr>新細明體</vt:lpstr>
      <vt:lpstr>Aharoni</vt:lpstr>
      <vt:lpstr>Algerian</vt:lpstr>
      <vt:lpstr>Arial</vt:lpstr>
      <vt:lpstr>Arial Black</vt:lpstr>
      <vt:lpstr>Arial Rounded MT Bold</vt:lpstr>
      <vt:lpstr>Calibri</vt:lpstr>
      <vt:lpstr>Calibri Light</vt:lpstr>
      <vt:lpstr>Comic Sans MS</vt:lpstr>
      <vt:lpstr>Office 佈景主題</vt:lpstr>
      <vt:lpstr>晨間英語100句 Morning English 21~40</vt:lpstr>
      <vt:lpstr>非常 感謝你</vt:lpstr>
      <vt:lpstr>Thank you  very much.</vt:lpstr>
      <vt:lpstr>不客氣</vt:lpstr>
      <vt:lpstr>You’re  welcome.</vt:lpstr>
      <vt:lpstr>待會見</vt:lpstr>
      <vt:lpstr>See you   later.</vt:lpstr>
      <vt:lpstr>好久 不見</vt:lpstr>
      <vt:lpstr>Long time   no see.</vt:lpstr>
      <vt:lpstr>請坐下</vt:lpstr>
      <vt:lpstr>Sit down,   please. </vt:lpstr>
      <vt:lpstr>請起立</vt:lpstr>
      <vt:lpstr>Stand up,   please. </vt:lpstr>
      <vt:lpstr>請安靜</vt:lpstr>
      <vt:lpstr>Be quiet,   please. </vt:lpstr>
      <vt:lpstr>請注意</vt:lpstr>
      <vt:lpstr>Attention,   please. </vt:lpstr>
      <vt:lpstr>我能 上廁所嗎?</vt:lpstr>
      <vt:lpstr>May I go to   the restroom? </vt:lpstr>
      <vt:lpstr>我能 洗手嗎?</vt:lpstr>
      <vt:lpstr>May I wash   my hands? </vt:lpstr>
      <vt:lpstr>通過30關了! 恭喜你!</vt:lpstr>
      <vt:lpstr>我能 幫你嗎?</vt:lpstr>
      <vt:lpstr>May I   help you? </vt:lpstr>
      <vt:lpstr>我能借枝鉛筆嗎?</vt:lpstr>
      <vt:lpstr>May I borrow   a pencil? </vt:lpstr>
      <vt:lpstr>你能 幫我嗎?</vt:lpstr>
      <vt:lpstr>Can you   help me? </vt:lpstr>
      <vt:lpstr>老師 我有一個問題</vt:lpstr>
      <vt:lpstr>Teacher,  I have a question. </vt:lpstr>
      <vt:lpstr>現在 幾點?</vt:lpstr>
      <vt:lpstr>What time   is it? </vt:lpstr>
      <vt:lpstr>現在 九點</vt:lpstr>
      <vt:lpstr>It’s nine   o’clock. </vt:lpstr>
      <vt:lpstr>現在 八點半</vt:lpstr>
      <vt:lpstr>It’s eight   thirty. </vt:lpstr>
      <vt:lpstr>抱歉 我遲到了</vt:lpstr>
      <vt:lpstr>Sorry.   I’m late. </vt:lpstr>
      <vt:lpstr>吃午餐 時間到了</vt:lpstr>
      <vt:lpstr>It’s time.   for lunch. </vt:lpstr>
      <vt:lpstr>該睡覺了</vt:lpstr>
      <vt:lpstr>It’s time.   to sleep. </vt:lpstr>
      <vt:lpstr>通過40關了!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 21~40</dc:title>
  <dc:creator>PCuser</dc:creator>
  <cp:lastModifiedBy>PCuser</cp:lastModifiedBy>
  <cp:revision>22</cp:revision>
  <dcterms:created xsi:type="dcterms:W3CDTF">2021-07-13T02:20:45Z</dcterms:created>
  <dcterms:modified xsi:type="dcterms:W3CDTF">2022-02-16T01:59:31Z</dcterms:modified>
</cp:coreProperties>
</file>