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8" r:id="rId5"/>
    <p:sldId id="278" r:id="rId6"/>
    <p:sldId id="259" r:id="rId7"/>
    <p:sldId id="279" r:id="rId8"/>
    <p:sldId id="300" r:id="rId9"/>
    <p:sldId id="28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288" r:id="rId2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0" autoAdjust="0"/>
    <p:restoredTop sz="94660"/>
  </p:normalViewPr>
  <p:slideViewPr>
    <p:cSldViewPr snapToGrid="0">
      <p:cViewPr varScale="1">
        <p:scale>
          <a:sx n="91" d="100"/>
          <a:sy n="91" d="100"/>
        </p:scale>
        <p:origin x="3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528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081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620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089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2507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591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365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923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7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2555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032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4CC65-7B88-4D62-9F2E-8BAA5A1408F7}" type="datetimeFigureOut">
              <a:rPr lang="zh-TW" altLang="en-US" smtClean="0"/>
              <a:t>2023/1/7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9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650215"/>
            <a:ext cx="12192000" cy="4415086"/>
          </a:xfrm>
        </p:spPr>
        <p:txBody>
          <a:bodyPr>
            <a:normAutofit/>
          </a:bodyPr>
          <a:lstStyle/>
          <a:p>
            <a:r>
              <a:rPr lang="zh-TW" altLang="en-US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>英語學習護照</a:t>
            </a:r>
            <a:r>
              <a:rPr lang="en-US" altLang="zh-TW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/>
            </a:r>
            <a:br>
              <a:rPr lang="en-US" altLang="zh-TW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</a:br>
            <a:r>
              <a:rPr lang="zh-TW" altLang="en-US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>第二冊</a:t>
            </a:r>
            <a:r>
              <a:rPr lang="en-US" altLang="zh-TW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文鼎標楷注音" panose="020B0602010101010101" pitchFamily="34" charset="-120"/>
                <a:cs typeface="Aharoni" panose="02010803020104030203" pitchFamily="2" charset="-79"/>
              </a:rPr>
              <a:t>100</a:t>
            </a:r>
            <a:r>
              <a:rPr lang="zh-TW" altLang="en-US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>句</a:t>
            </a:r>
            <a:r>
              <a:rPr lang="en-US" altLang="zh-TW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/>
            </a:r>
            <a:br>
              <a:rPr lang="en-US" altLang="zh-TW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</a:br>
            <a:r>
              <a:rPr lang="en-US" altLang="zh-TW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文鼎標楷注音" panose="020B0602010101010101" pitchFamily="34" charset="-120"/>
                <a:cs typeface="Aharoni" panose="02010803020104030203" pitchFamily="2" charset="-79"/>
              </a:rPr>
              <a:t>51~60</a:t>
            </a:r>
            <a:endParaRPr lang="zh-TW" altLang="en-US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文鼎標楷注音" panose="020B0602010101010101" pitchFamily="34" charset="-120"/>
              <a:cs typeface="Aharoni" panose="02010803020104030203" pitchFamily="2" charset="-79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00200" y="5065301"/>
            <a:ext cx="9144000" cy="1655762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秀林國小校園情境英語</a:t>
            </a:r>
            <a:endParaRPr lang="en-US" altLang="zh-TW" sz="4000" b="1" dirty="0" smtClean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40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推動小組製作</a:t>
            </a:r>
            <a:endParaRPr lang="zh-TW" altLang="en-US" sz="4000" b="1" dirty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02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十分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感謝</a:t>
            </a:r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你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055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9" t="18337" r="22558" b="22383"/>
          <a:stretch/>
        </p:blipFill>
        <p:spPr>
          <a:xfrm flipH="1">
            <a:off x="-1" y="3251001"/>
            <a:ext cx="2033195" cy="36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5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Thank you </a:t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so much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9" t="18337" r="22558" b="22383"/>
          <a:stretch/>
        </p:blipFill>
        <p:spPr>
          <a:xfrm flipH="1">
            <a:off x="290454" y="2125004"/>
            <a:ext cx="2667897" cy="473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4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認識你真</a:t>
            </a:r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好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056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48" y="3372300"/>
            <a:ext cx="3100552" cy="348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8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Good to </a:t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meet you.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31" y="3466828"/>
            <a:ext cx="3016469" cy="339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1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很開心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認識</a:t>
            </a:r>
            <a:r>
              <a:rPr lang="zh-TW" alt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你</a:t>
            </a:r>
            <a:endParaRPr lang="zh-TW" alt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057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398" y="4060266"/>
            <a:ext cx="2488602" cy="279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2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Glad to </a:t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meet you.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48" y="3372300"/>
            <a:ext cx="3100552" cy="348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6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我很抱歉</a:t>
            </a:r>
            <a:endParaRPr lang="zh-TW" alt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058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153" y="4025152"/>
            <a:ext cx="2832847" cy="283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1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 am so sorry.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699" y="4089698"/>
            <a:ext cx="2768301" cy="276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7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我非常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抱歉</a:t>
            </a:r>
            <a:endParaRPr lang="zh-TW" alt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059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963917"/>
            <a:ext cx="3894082" cy="389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 am really sorry.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137337"/>
            <a:ext cx="3720662" cy="372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我在聽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051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6" r="21691" b="39356"/>
          <a:stretch/>
        </p:blipFill>
        <p:spPr>
          <a:xfrm>
            <a:off x="350632" y="3582567"/>
            <a:ext cx="2704540" cy="327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4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抱歉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我遲到</a:t>
            </a:r>
            <a:r>
              <a:rPr lang="zh-TW" alt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了</a:t>
            </a:r>
            <a:endParaRPr lang="zh-TW" alt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060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219" y="4821218"/>
            <a:ext cx="2036781" cy="203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Sorry, </a:t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 am late.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393" y="3659392"/>
            <a:ext cx="3198607" cy="319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1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322729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通過</a:t>
            </a:r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6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0</a:t>
            </a:r>
            <a:r>
              <a:rPr lang="zh-TW" alt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關了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恭喜你</a:t>
            </a:r>
            <a:r>
              <a:rPr lang="en-US" altLang="zh-TW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endParaRPr lang="zh-TW" altLang="en-US" sz="11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文鼎標楷注音" panose="020B0602010101010101" pitchFamily="34" charset="-120"/>
            </a:endParaRPr>
          </a:p>
        </p:txBody>
      </p:sp>
      <p:pic>
        <p:nvPicPr>
          <p:cNvPr id="1026" name="Picture 2" descr="Happy Anime Girl Anya GIF - Happy Anime Girl Happy Anime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898" y="3096555"/>
            <a:ext cx="5824973" cy="325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73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 am listening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6" r="21691" b="39356"/>
          <a:stretch/>
        </p:blipFill>
        <p:spPr>
          <a:xfrm>
            <a:off x="350632" y="4001845"/>
            <a:ext cx="2358340" cy="285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9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請打開</a:t>
            </a:r>
            <a:r>
              <a:rPr lang="en-US" altLang="zh-TW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窗戶</a:t>
            </a:r>
            <a:endParaRPr lang="zh-TW" altLang="en-US" sz="1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052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7"/>
          <a:stretch/>
        </p:blipFill>
        <p:spPr>
          <a:xfrm>
            <a:off x="32273" y="2978104"/>
            <a:ext cx="3528508" cy="387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4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Open </a:t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the window.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7"/>
          <a:stretch/>
        </p:blipFill>
        <p:spPr>
          <a:xfrm>
            <a:off x="32273" y="4007222"/>
            <a:ext cx="2592593" cy="285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3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對不</a:t>
            </a:r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起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053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387" y="3694386"/>
            <a:ext cx="3163614" cy="31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Sorry </a:t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about that.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421" y="3983420"/>
            <a:ext cx="2874579" cy="287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4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萬分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感激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054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9" t="18337" r="22558" b="22383"/>
          <a:stretch/>
        </p:blipFill>
        <p:spPr>
          <a:xfrm>
            <a:off x="9049407" y="1749016"/>
            <a:ext cx="2879833" cy="510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0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Thanks a lot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9" t="18337" r="22558" b="22383"/>
          <a:stretch/>
        </p:blipFill>
        <p:spPr>
          <a:xfrm>
            <a:off x="10322829" y="3541986"/>
            <a:ext cx="1869172" cy="331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4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74</Words>
  <Application>Microsoft Office PowerPoint</Application>
  <PresentationFormat>寬螢幕</PresentationFormat>
  <Paragraphs>34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2" baseType="lpstr">
      <vt:lpstr>文鼎標楷注音</vt:lpstr>
      <vt:lpstr>新細明體</vt:lpstr>
      <vt:lpstr>Aharoni</vt:lpstr>
      <vt:lpstr>Algerian</vt:lpstr>
      <vt:lpstr>Arial</vt:lpstr>
      <vt:lpstr>Arial Black</vt:lpstr>
      <vt:lpstr>Calibri</vt:lpstr>
      <vt:lpstr>Calibri Light</vt:lpstr>
      <vt:lpstr>Comic Sans MS</vt:lpstr>
      <vt:lpstr>Office 佈景主題</vt:lpstr>
      <vt:lpstr>英語學習護照 第二冊100句 51~60</vt:lpstr>
      <vt:lpstr>我在聽</vt:lpstr>
      <vt:lpstr>I am listening.</vt:lpstr>
      <vt:lpstr>請打開 窗戶</vt:lpstr>
      <vt:lpstr>Open  the window.</vt:lpstr>
      <vt:lpstr>對不起</vt:lpstr>
      <vt:lpstr>Sorry  about that.</vt:lpstr>
      <vt:lpstr>萬分 感激</vt:lpstr>
      <vt:lpstr>Thanks a lot.</vt:lpstr>
      <vt:lpstr>十分 感謝你</vt:lpstr>
      <vt:lpstr>Thank you  so much.</vt:lpstr>
      <vt:lpstr>認識你真好</vt:lpstr>
      <vt:lpstr>Good to  meet you.</vt:lpstr>
      <vt:lpstr>很開心 認識你</vt:lpstr>
      <vt:lpstr>Glad to  meet you.</vt:lpstr>
      <vt:lpstr>我很抱歉</vt:lpstr>
      <vt:lpstr>I am so sorry.</vt:lpstr>
      <vt:lpstr>我非常 抱歉</vt:lpstr>
      <vt:lpstr>I am really sorry.</vt:lpstr>
      <vt:lpstr>抱歉 我遲到了</vt:lpstr>
      <vt:lpstr>Sorry,  I am late.</vt:lpstr>
      <vt:lpstr>通過60關了! 恭喜你!</vt:lpstr>
    </vt:vector>
  </TitlesOfParts>
  <Company>PCowner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晨間英語100句</dc:title>
  <dc:creator>PCuser</dc:creator>
  <cp:lastModifiedBy>PCuser</cp:lastModifiedBy>
  <cp:revision>36</cp:revision>
  <dcterms:created xsi:type="dcterms:W3CDTF">2021-07-12T07:26:43Z</dcterms:created>
  <dcterms:modified xsi:type="dcterms:W3CDTF">2023-01-07T01:08:47Z</dcterms:modified>
</cp:coreProperties>
</file>