
<file path=[Content_Types].xml><?xml version="1.0" encoding="utf-8"?>
<Types xmlns="http://schemas.openxmlformats.org/package/2006/content-types">
  <Default Extension="png" ContentType="image/png"/>
  <Default Extension="jfif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1" r:id="rId4"/>
    <p:sldId id="273" r:id="rId5"/>
    <p:sldId id="272" r:id="rId6"/>
    <p:sldId id="277" r:id="rId7"/>
    <p:sldId id="275" r:id="rId8"/>
    <p:sldId id="286" r:id="rId9"/>
    <p:sldId id="278" r:id="rId10"/>
    <p:sldId id="281" r:id="rId11"/>
    <p:sldId id="279" r:id="rId12"/>
    <p:sldId id="280" r:id="rId13"/>
    <p:sldId id="260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B3C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91" d="100"/>
          <a:sy n="91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24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24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4800" noProof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03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52052" y="2515155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6652" y="3186487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24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652" y="3186487"/>
        <a:ext cx="2028493" cy="1778093"/>
      </dsp:txXfrm>
    </dsp:sp>
    <dsp:sp modelId="{B746139E-4627-4CCC-9299-5653D77ED24D}">
      <dsp:nvSpPr>
        <dsp:cNvPr id="0" name=""/>
        <dsp:cNvSpPr/>
      </dsp:nvSpPr>
      <dsp:spPr>
        <a:xfrm>
          <a:off x="1872411" y="2349737"/>
          <a:ext cx="382734" cy="3827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935324" y="1900667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78696" y="2571999"/>
          <a:ext cx="2090950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24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8696" y="2571999"/>
        <a:ext cx="2090950" cy="1778093"/>
      </dsp:txXfrm>
    </dsp:sp>
    <dsp:sp modelId="{F6F2BEFC-1674-4E8D-98FF-DE4432BB887C}">
      <dsp:nvSpPr>
        <dsp:cNvPr id="0" name=""/>
        <dsp:cNvSpPr/>
      </dsp:nvSpPr>
      <dsp:spPr>
        <a:xfrm>
          <a:off x="4355683" y="1735249"/>
          <a:ext cx="382734" cy="3827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418596" y="1286179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193196" y="1957511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4800" kern="1200" noProof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3196" y="1957511"/>
        <a:ext cx="2028493" cy="1778093"/>
      </dsp:txXfrm>
    </dsp:sp>
    <dsp:sp modelId="{D5E82CFA-3F05-41CB-A66C-3A904CCE06CE}">
      <dsp:nvSpPr>
        <dsp:cNvPr id="0" name=""/>
        <dsp:cNvSpPr/>
      </dsp:nvSpPr>
      <dsp:spPr>
        <a:xfrm>
          <a:off x="6838955" y="1120761"/>
          <a:ext cx="382734" cy="38273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901868" y="671691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676468" y="1343023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6468" y="1343023"/>
        <a:ext cx="2028493" cy="1778093"/>
      </dsp:txXfrm>
    </dsp:sp>
    <dsp:sp modelId="{F62C0D9F-BF11-4D63-A28B-80FA21343A28}">
      <dsp:nvSpPr>
        <dsp:cNvPr id="0" name=""/>
        <dsp:cNvSpPr/>
      </dsp:nvSpPr>
      <dsp:spPr>
        <a:xfrm>
          <a:off x="9322227" y="506273"/>
          <a:ext cx="382734" cy="38273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385140" y="57203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59740" y="728535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59740" y="728535"/>
        <a:ext cx="2028493" cy="177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2021/3/16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2021/3/16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2021/3/16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8052" y="728870"/>
            <a:ext cx="10575235" cy="279390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TW" altLang="en-US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閱讀知</a:t>
            </a:r>
            <a:r>
              <a:rPr lang="zh-TW" altLang="en-US" sz="9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天下 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sym typeface="Salesforce Sans"/>
              </a:rPr>
              <a:t>3</a:t>
            </a:r>
            <a: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the World</a:t>
            </a:r>
            <a:endParaRPr lang="zh-TW" alt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低年級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458498" y="1761624"/>
            <a:ext cx="10686579" cy="2677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以抽獎的方式進行 獎品會有哥哥姐姐們能換到的鑰匙圈或是資料夾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799636-D4A0-40CB-B0D7-FB49F644A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91" y="2995780"/>
            <a:ext cx="2193235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2D80C9-0435-4172-A1C9-0D16C87E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8115" b="9566"/>
          <a:stretch/>
        </p:blipFill>
        <p:spPr>
          <a:xfrm>
            <a:off x="189079" y="2080590"/>
            <a:ext cx="6261093" cy="42539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5F22F9-D405-4565-B4D6-1820DC835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3462" r="3016" b="10580"/>
          <a:stretch/>
        </p:blipFill>
        <p:spPr>
          <a:xfrm rot="5400000">
            <a:off x="6163443" y="811694"/>
            <a:ext cx="6444343" cy="5234612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7627926" y="3073592"/>
            <a:ext cx="396772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點可換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72BE44-8EBE-4FC5-BDE0-F2AACD9C4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C4D82393-A425-4681-9772-4646D8995A36}"/>
              </a:ext>
            </a:extLst>
          </p:cNvPr>
          <p:cNvSpPr txBox="1">
            <a:spLocks/>
          </p:cNvSpPr>
          <p:nvPr/>
        </p:nvSpPr>
        <p:spPr>
          <a:xfrm>
            <a:off x="-1" y="1458449"/>
            <a:ext cx="5459897" cy="519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每次月考後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五年級兌換獎品的時間 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有閱讀點數的同學都可以一起加入兌換獎品的行列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2676" y="3976402"/>
            <a:ext cx="10345889" cy="2486025"/>
          </a:xfrm>
        </p:spPr>
        <p:txBody>
          <a:bodyPr rtlCol="0">
            <a:noAutofit/>
          </a:bodyPr>
          <a:lstStyle/>
          <a:p>
            <a:pPr algn="ctr"/>
            <a:r>
              <a:rPr lang="en-US" altLang="zh-TW" sz="10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Asante</a:t>
            </a:r>
            <a:br>
              <a:rPr lang="en-US" altLang="zh-TW" sz="10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(</a:t>
            </a:r>
            <a:r>
              <a:rPr lang="zh-TW" alt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阿上</a:t>
            </a:r>
            <a:r>
              <a:rPr lang="zh-TW" alt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破音三）" panose="02010609010101010101" pitchFamily="49" charset="-120"/>
                <a:ea typeface="書法中楷（破音三）" panose="02010609010101010101" pitchFamily="49" charset="-120"/>
                <a:sym typeface="Salesforce Sans"/>
              </a:rPr>
              <a:t>得</a:t>
            </a:r>
            <a:r>
              <a:rPr lang="en-US" altLang="zh-TW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破音三）" panose="02010609010101010101" pitchFamily="49" charset="-120"/>
                <a:ea typeface="書法中楷（破音三）" panose="02010609010101010101" pitchFamily="49" charset="-120"/>
                <a:sym typeface="Salesforce Sans"/>
              </a:rPr>
              <a:t>)</a:t>
            </a:r>
            <a: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zh-TW" altLang="en-US" sz="10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史瓦希里</a:t>
            </a:r>
            <a:r>
              <a:rPr lang="zh-TW" altLang="en-US" sz="10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文</a:t>
            </a:r>
            <a: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endParaRPr lang="zh-TW" altLang="en-US" sz="10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880369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2399" y="304800"/>
            <a:ext cx="498944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閱讀五大洲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2767526" y="4715274"/>
            <a:ext cx="8825384" cy="16035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</a:t>
            </a:r>
            <a:r>
              <a:rPr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國語日報</a:t>
            </a: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人間福報</a:t>
            </a:r>
            <a:endParaRPr lang="zh-TW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6644466" y="2663596"/>
            <a:ext cx="2473588" cy="1575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Africa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6"/>
          <a:stretch/>
        </p:blipFill>
        <p:spPr>
          <a:xfrm>
            <a:off x="0" y="-1"/>
            <a:ext cx="12192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5545632" y="3296701"/>
            <a:ext cx="2861330" cy="1832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Africa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91" y="2357438"/>
            <a:ext cx="1691822" cy="33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32" y="0"/>
            <a:ext cx="7735705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848"/>
            <a:ext cx="4222932" cy="4598304"/>
          </a:xfrm>
          <a:prstGeom prst="rect">
            <a:avLst/>
          </a:prstGeom>
        </p:spPr>
      </p:pic>
      <p:sp>
        <p:nvSpPr>
          <p:cNvPr id="10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1488639" y="1455669"/>
            <a:ext cx="2095389" cy="147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北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非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2536333" y="2585517"/>
            <a:ext cx="2095389" cy="147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東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非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355437" y="2229079"/>
            <a:ext cx="2095389" cy="147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西非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1607527" y="3011278"/>
            <a:ext cx="2095389" cy="147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中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非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1808091" y="4176258"/>
            <a:ext cx="2095389" cy="147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南非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8" y="1493690"/>
            <a:ext cx="3595852" cy="51399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7" y="1493690"/>
            <a:ext cx="3185949" cy="5247445"/>
          </a:xfrm>
          <a:prstGeom prst="rect">
            <a:avLst/>
          </a:prstGeom>
        </p:spPr>
      </p:pic>
      <p:pic>
        <p:nvPicPr>
          <p:cNvPr id="1026" name="Picture 2" descr="非洲草原歷險記(平裝) - 吳炫，洪在徹| Readmoo 分享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32" y="1493690"/>
            <a:ext cx="3873065" cy="5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1628242" y="5830761"/>
            <a:ext cx="981808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也可以到會議室拿國語日報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44" y="1355271"/>
            <a:ext cx="4266363" cy="53231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" y="1657941"/>
            <a:ext cx="4915411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拿人間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人間福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3"/>
          <a:stretch/>
        </p:blipFill>
        <p:spPr bwMode="auto">
          <a:xfrm>
            <a:off x="441433" y="1284834"/>
            <a:ext cx="5055477" cy="53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4"/>
          <a:stretch/>
        </p:blipFill>
        <p:spPr>
          <a:xfrm>
            <a:off x="6348247" y="1284834"/>
            <a:ext cx="4737912" cy="53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日報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學習單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3D868D-49FE-4799-B14E-BC7639C8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21" y="1403530"/>
            <a:ext cx="7156485" cy="4964139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4010082" y="3987992"/>
            <a:ext cx="7436245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52497" y="3121574"/>
            <a:ext cx="346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672</TotalTime>
  <Words>140</Words>
  <Application>Microsoft Office PowerPoint</Application>
  <PresentationFormat>寬螢幕</PresentationFormat>
  <Paragraphs>38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Salesforce Sans</vt:lpstr>
      <vt:lpstr>文鼎標楷注音</vt:lpstr>
      <vt:lpstr>書法中楷（破音三）</vt:lpstr>
      <vt:lpstr>微軟正黑體</vt:lpstr>
      <vt:lpstr>Aharoni</vt:lpstr>
      <vt:lpstr>Arial</vt:lpstr>
      <vt:lpstr>Euphemia</vt:lpstr>
      <vt:lpstr>Palatino Linotype</vt:lpstr>
      <vt:lpstr>Wingdings</vt:lpstr>
      <vt:lpstr>兒童遊樂 16X9</vt:lpstr>
      <vt:lpstr>閱讀知天下 3 Read to know the World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Asante (阿上得) 史瓦希里文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76</cp:revision>
  <dcterms:created xsi:type="dcterms:W3CDTF">2021-03-03T00:33:48Z</dcterms:created>
  <dcterms:modified xsi:type="dcterms:W3CDTF">2021-03-16T07:40:10Z</dcterms:modified>
</cp:coreProperties>
</file>