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1" r:id="rId8"/>
    <p:sldId id="264" r:id="rId9"/>
    <p:sldId id="266" r:id="rId10"/>
    <p:sldId id="267" r:id="rId11"/>
    <p:sldId id="274" r:id="rId12"/>
    <p:sldId id="268" r:id="rId13"/>
    <p:sldId id="269" r:id="rId14"/>
    <p:sldId id="270" r:id="rId15"/>
    <p:sldId id="271" r:id="rId16"/>
    <p:sldId id="273" r:id="rId17"/>
    <p:sldId id="272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2EBD-FFCA-43EB-8BCA-2C4ABAF334A2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5A0C923-D642-4ED3-B764-8503FBB9F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09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2EBD-FFCA-43EB-8BCA-2C4ABAF334A2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C923-D642-4ED3-B764-8503FBB9F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83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2EBD-FFCA-43EB-8BCA-2C4ABAF334A2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C923-D642-4ED3-B764-8503FBB9F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90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2EBD-FFCA-43EB-8BCA-2C4ABAF334A2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C923-D642-4ED3-B764-8503FBB9F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21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2B72EBD-FFCA-43EB-8BCA-2C4ABAF334A2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5A0C923-D642-4ED3-B764-8503FBB9F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3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2EBD-FFCA-43EB-8BCA-2C4ABAF334A2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C923-D642-4ED3-B764-8503FBB9F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35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2EBD-FFCA-43EB-8BCA-2C4ABAF334A2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C923-D642-4ED3-B764-8503FBB9F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23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2EBD-FFCA-43EB-8BCA-2C4ABAF334A2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C923-D642-4ED3-B764-8503FBB9F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7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2EBD-FFCA-43EB-8BCA-2C4ABAF334A2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C923-D642-4ED3-B764-8503FBB9F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56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2EBD-FFCA-43EB-8BCA-2C4ABAF334A2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C923-D642-4ED3-B764-8503FBB9F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67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2EBD-FFCA-43EB-8BCA-2C4ABAF334A2}" type="datetimeFigureOut">
              <a:rPr lang="zh-TW" altLang="en-US" smtClean="0"/>
              <a:t>2024/2/2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C923-D642-4ED3-B764-8503FBB9F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41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2B72EBD-FFCA-43EB-8BCA-2C4ABAF334A2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5A0C923-D642-4ED3-B764-8503FBB9F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13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jptip.com.tw/Knowledge/5453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EkpHp6_85j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閱讀社團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陳麒皓 老師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021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5278" y="0"/>
            <a:ext cx="9867217" cy="1980359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「新奇」的新聞價值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12220" y="1544943"/>
            <a:ext cx="5990243" cy="4987158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這則「假訊息」運用了「新奇」的新聞價值。透過一張看起來。專業的圖片，加上一般人喜歡玩心理測驗，使得許多人沒有仔細思索，就認定它的內容沒有問題。</a:t>
            </a:r>
            <a:endParaRPr lang="zh-TW" altLang="en-US" sz="32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1026" name="Picture 2" descr="https://www.jptip.com.tw/sites/default/files/line_20200803-01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3" y="1544943"/>
            <a:ext cx="5148728" cy="51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圖說文字 4"/>
          <p:cNvSpPr/>
          <p:nvPr/>
        </p:nvSpPr>
        <p:spPr>
          <a:xfrm>
            <a:off x="6085490" y="5339255"/>
            <a:ext cx="4130565" cy="1354415"/>
          </a:xfrm>
          <a:prstGeom prst="wedgeRectCallout">
            <a:avLst>
              <a:gd name="adj1" fmla="val -65996"/>
              <a:gd name="adj2" fmla="val 894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看到這個有沒有想要試試看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13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2024" y="0"/>
            <a:ext cx="9530886" cy="2112579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喜歡「分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享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」的習性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165131" y="1765739"/>
            <a:ext cx="9125501" cy="459302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你相信這則「假訊息」的其中一個原因，應該是因為你相信了這訊息所運用的「權威」消息來源。</a:t>
            </a:r>
            <a:r>
              <a:rPr lang="zh-TW" altLang="en-US" sz="32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「日本腦神經學教授」</a:t>
            </a:r>
            <a:r>
              <a:rPr lang="zh-TW" altLang="en-US" sz="32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32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32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2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但是如果去搜尋資料，會發現根本找不到任何大學或社區學院有這樣的研究，而且山本先生也沒有全名可查詢。</a:t>
            </a:r>
            <a:endParaRPr lang="zh-TW" altLang="en-US" sz="32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09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真相是什麼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我們來了解一下一般人是怎麼去看真相的。</a:t>
            </a:r>
            <a:endParaRPr lang="zh-TW" altLang="en-US" sz="32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13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0"/>
            <a:ext cx="6938010" cy="5480300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>
          <a:xfrm rot="20051937">
            <a:off x="1809631" y="3722012"/>
            <a:ext cx="3870607" cy="367756"/>
          </a:xfrm>
          <a:prstGeom prst="rightArrow">
            <a:avLst>
              <a:gd name="adj1" fmla="val 50000"/>
              <a:gd name="adj2" fmla="val 12770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9756">
            <a:off x="57629" y="4008093"/>
            <a:ext cx="2539682" cy="2539682"/>
          </a:xfrm>
          <a:prstGeom prst="rect">
            <a:avLst/>
          </a:prstGeom>
          <a:noFill/>
        </p:spPr>
      </p:pic>
      <p:sp>
        <p:nvSpPr>
          <p:cNvPr id="6" name="橢圓形圖說文字 5"/>
          <p:cNvSpPr/>
          <p:nvPr/>
        </p:nvSpPr>
        <p:spPr>
          <a:xfrm>
            <a:off x="434340" y="1337310"/>
            <a:ext cx="2411730" cy="1600200"/>
          </a:xfrm>
          <a:prstGeom prst="wedgeEllipseCallout">
            <a:avLst>
              <a:gd name="adj1" fmla="val -14613"/>
              <a:gd name="adj2" fmla="val 9872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這是圓的呀</a:t>
            </a:r>
            <a:r>
              <a:rPr lang="en-US" altLang="zh-TW" sz="2400" b="1" dirty="0" smtClean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24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 rot="12380013">
            <a:off x="6557541" y="3737417"/>
            <a:ext cx="3870607" cy="367756"/>
          </a:xfrm>
          <a:prstGeom prst="rightArrow">
            <a:avLst>
              <a:gd name="adj1" fmla="val 50000"/>
              <a:gd name="adj2" fmla="val 127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104" flipH="1">
            <a:off x="9517475" y="4122767"/>
            <a:ext cx="2507044" cy="2507044"/>
          </a:xfrm>
          <a:prstGeom prst="rect">
            <a:avLst/>
          </a:prstGeom>
          <a:noFill/>
        </p:spPr>
      </p:pic>
      <p:sp>
        <p:nvSpPr>
          <p:cNvPr id="8" name="橢圓形圖說文字 7"/>
          <p:cNvSpPr/>
          <p:nvPr/>
        </p:nvSpPr>
        <p:spPr>
          <a:xfrm>
            <a:off x="8651534" y="1798320"/>
            <a:ext cx="2411730" cy="1600200"/>
          </a:xfrm>
          <a:prstGeom prst="wedgeEllipseCallout">
            <a:avLst>
              <a:gd name="adj1" fmla="val 19036"/>
              <a:gd name="adj2" fmla="val 104438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明明</a:t>
            </a:r>
            <a:r>
              <a:rPr lang="zh-TW" altLang="en-US" sz="2400" b="1" dirty="0" smtClean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是</a:t>
            </a:r>
            <a:r>
              <a:rPr lang="zh-TW" altLang="en-US" sz="2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方</a:t>
            </a:r>
            <a:r>
              <a:rPr lang="zh-TW" altLang="en-US" sz="2400" b="1" dirty="0" smtClean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</a:t>
            </a:r>
            <a:r>
              <a:rPr lang="en-US" altLang="zh-TW" sz="2400" b="1" dirty="0" smtClean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24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1026" name="Picture 2" descr="back head Icon - Free PNG &amp; SVG 832801 - Noun Project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2" b="21674"/>
          <a:stretch/>
        </p:blipFill>
        <p:spPr bwMode="auto">
          <a:xfrm>
            <a:off x="4083866" y="3921295"/>
            <a:ext cx="4128569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圓角矩形圖說文字 8"/>
          <p:cNvSpPr/>
          <p:nvPr/>
        </p:nvSpPr>
        <p:spPr>
          <a:xfrm>
            <a:off x="2606040" y="4709160"/>
            <a:ext cx="2125980" cy="1863090"/>
          </a:xfrm>
          <a:prstGeom prst="wedgeRoundRectCallout">
            <a:avLst>
              <a:gd name="adj1" fmla="val 74763"/>
              <a:gd name="adj2" fmla="val 44705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這是圓柱體。</a:t>
            </a:r>
            <a:endParaRPr lang="zh-TW" altLang="en-US" sz="28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687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116769"/>
            <a:ext cx="10058400" cy="1609344"/>
          </a:xfrm>
        </p:spPr>
        <p:txBody>
          <a:bodyPr/>
          <a:lstStyle/>
          <a:p>
            <a:r>
              <a:rPr lang="zh-TW" altLang="en-US" b="1" dirty="0" smtClean="0"/>
              <a:t>看事情的角度有時候讓我們分不清真相</a:t>
            </a:r>
            <a:r>
              <a:rPr lang="en-US" altLang="zh-TW" b="1" dirty="0" smtClean="0"/>
              <a:t>…</a:t>
            </a:r>
            <a:endParaRPr lang="zh-TW" altLang="en-US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66" y="1812444"/>
            <a:ext cx="7538124" cy="47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116769"/>
            <a:ext cx="10058400" cy="1609344"/>
          </a:xfrm>
        </p:spPr>
        <p:txBody>
          <a:bodyPr/>
          <a:lstStyle/>
          <a:p>
            <a:r>
              <a:rPr lang="zh-TW" altLang="en-US" b="1" dirty="0" smtClean="0"/>
              <a:t>有時候站在他人跟自己的角度去看，能理解完整的真相</a:t>
            </a:r>
            <a:r>
              <a:rPr lang="en-US" altLang="zh-TW" b="1" dirty="0" smtClean="0"/>
              <a:t>…</a:t>
            </a:r>
            <a:endParaRPr lang="zh-TW" altLang="en-US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06" y="2156262"/>
            <a:ext cx="5807294" cy="4148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0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但有時候我們會被媒體站的角度騙了</a:t>
            </a:r>
            <a:r>
              <a:rPr lang="en-US" altLang="zh-TW" b="1" dirty="0" smtClean="0"/>
              <a:t>…</a:t>
            </a:r>
            <a:endParaRPr lang="zh-TW" altLang="en-US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73" y="1490498"/>
            <a:ext cx="5010150" cy="4991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4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看起來真的，其實有可能是假的</a:t>
            </a:r>
            <a:endParaRPr lang="zh-TW" altLang="en-US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61" y="1936528"/>
            <a:ext cx="6574225" cy="438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判斷新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聞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61266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你覺得</a:t>
            </a:r>
            <a:r>
              <a:rPr lang="zh-TW" altLang="en-US" sz="3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下面</a:t>
            </a:r>
            <a:r>
              <a:rPr lang="zh-TW" altLang="en-US" sz="3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</a:t>
            </a:r>
            <a:r>
              <a:rPr lang="zh-TW" altLang="en-US" sz="3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新聞是</a:t>
            </a:r>
            <a:endParaRPr lang="en-US" altLang="zh-TW" sz="36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</a:t>
            </a:r>
            <a:r>
              <a:rPr lang="zh-TW" altLang="en-US" sz="3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假新</a:t>
            </a:r>
            <a:r>
              <a:rPr lang="zh-TW" altLang="en-US" sz="3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聞</a:t>
            </a:r>
            <a:r>
              <a:rPr lang="zh-TW" altLang="en-US" sz="3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」嗎</a:t>
            </a:r>
            <a:r>
              <a:rPr lang="en-US" altLang="zh-TW" sz="3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36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445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9"/>
          <a:stretch/>
        </p:blipFill>
        <p:spPr>
          <a:xfrm>
            <a:off x="1679171" y="174631"/>
            <a:ext cx="8520545" cy="6527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1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判斷訊息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3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你覺得下面哪一則訊息</a:t>
            </a:r>
            <a:endParaRPr lang="en-US" altLang="zh-TW" sz="36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是「假訊息」</a:t>
            </a:r>
            <a:r>
              <a:rPr lang="en-US" altLang="zh-TW" sz="3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36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13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42" y="0"/>
            <a:ext cx="8010698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873731" y="1645921"/>
            <a:ext cx="171242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TW" altLang="en-US" sz="287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6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06" y="178676"/>
            <a:ext cx="6379781" cy="635632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2454" y="564136"/>
            <a:ext cx="405699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「你壓力大嗎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一張圖秒測」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1400" dirty="0" smtClean="0"/>
          </a:p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圖片設計者是日本神經學教授山本先生，只要你覺得圖片不斷滾動，就表示你有壓力，滾動的越快，壓力也就越大。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09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汽车遥控器对着大脑能增强信号-抖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7" y="252249"/>
            <a:ext cx="3799975" cy="44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车钥匙放脑门上增加遥控距离- 抖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640" y="3330632"/>
            <a:ext cx="2964355" cy="33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车钥匙放脑门上增加遥控距离- 抖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3" b="18109"/>
          <a:stretch/>
        </p:blipFill>
        <p:spPr bwMode="auto">
          <a:xfrm>
            <a:off x="9165021" y="97277"/>
            <a:ext cx="2956974" cy="33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18637" y="4868158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別懷疑！你就是天線寶寶</a:t>
            </a:r>
            <a:endParaRPr lang="zh-TW" alt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1256" y="5631970"/>
            <a:ext cx="894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i="0" dirty="0" smtClean="0">
                <a:solidFill>
                  <a:srgbClr val="232A31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網紅實測：車鑰匙對著腦門</a:t>
            </a:r>
            <a:endParaRPr lang="en-US" altLang="zh-TW" sz="3200" b="1" i="0" dirty="0" smtClean="0">
              <a:solidFill>
                <a:srgbClr val="232A31"/>
              </a:solidFill>
              <a:effectLst/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en-US" altLang="zh-TW" sz="3200" b="1" dirty="0">
                <a:solidFill>
                  <a:srgbClr val="232A3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3200" b="1" dirty="0" smtClean="0">
                <a:solidFill>
                  <a:srgbClr val="232A3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        </a:t>
            </a:r>
            <a:r>
              <a:rPr lang="zh-TW" altLang="en-US" sz="3200" b="1" i="0" dirty="0" smtClean="0">
                <a:solidFill>
                  <a:srgbClr val="232A31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有效拉長控制距離</a:t>
            </a:r>
            <a:endParaRPr lang="zh-TW" altLang="en-US" sz="3200" b="1" i="0" dirty="0">
              <a:solidFill>
                <a:srgbClr val="232A31"/>
              </a:solidFill>
              <a:effectLst/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1032" name="Picture 8" descr="&amp;#x004f60;&amp;#x0081ea;&amp;#x005df1;&amp;#x005c31;&amp;#x00662f;&amp;#x004e00;&amp;#x00500b;&amp;#x005929;&amp;#x007dda;&amp;#x005bf6;&amp;#x005bf6;&amp;#x00ff01;&amp;#x004e0d;&amp;#x004fe1;&amp;#x00ff1f;&amp;#x007db2;&amp;#x007d05;Kyle Hill&amp;#x0089aa;&amp;#x008eab;&amp;#x008a66;&amp;#x007d66;&amp;#x004f60;&amp;#x00770b;&amp;#x003002;&amp;#x00ff08;&amp;#x005716;&amp;#x007247;&amp;#x004f86;&amp;#x006e90;/ &amp;#x0064f7;&amp;#x0053d6;&amp;#x0081ea;Youtube&amp;#x00ff09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20" y="244729"/>
            <a:ext cx="4727573" cy="455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rgbClr val="FFC000"/>
            </a:gs>
            <a:gs pos="83000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090" y="326977"/>
            <a:ext cx="7588469" cy="1609344"/>
          </a:xfrm>
          <a:noFill/>
        </p:spPr>
        <p:txBody>
          <a:bodyPr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你覺得哪一個是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「假訊息」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8166" y="2194560"/>
            <a:ext cx="5509418" cy="426930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「你壓力大嗎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一張圖秒測」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17324" y="2194560"/>
            <a:ext cx="6053959" cy="426930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別懷疑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！你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就是天線寶寶</a:t>
            </a:r>
          </a:p>
          <a:p>
            <a:endParaRPr lang="zh-TW" altLang="en-US" dirty="0"/>
          </a:p>
        </p:txBody>
      </p:sp>
      <p:pic>
        <p:nvPicPr>
          <p:cNvPr id="8" name="圖片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24" y="3137226"/>
            <a:ext cx="3056986" cy="304574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9" name="Picture 6" descr="车钥匙放脑门上增加遥控距离- 抖音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3" b="18109"/>
          <a:stretch/>
        </p:blipFill>
        <p:spPr bwMode="auto">
          <a:xfrm>
            <a:off x="7273159" y="3053575"/>
            <a:ext cx="3570045" cy="31293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82" y="1749011"/>
            <a:ext cx="3893669" cy="387935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8164" y="192378"/>
            <a:ext cx="11813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下</a:t>
            </a:r>
            <a:r>
              <a:rPr lang="zh-TW" altLang="en-US" sz="2400" b="1" dirty="0"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圖</a:t>
            </a:r>
            <a:r>
              <a:rPr lang="zh-TW" altLang="en-US" sz="2400" b="1" dirty="0" smtClean="0"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在國外也是瘋傳</a:t>
            </a:r>
            <a:r>
              <a:rPr lang="zh-TW" altLang="en-US" sz="2400" b="1" dirty="0"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到不行，事實上這張圖是烏克蘭設計師尤里（</a:t>
            </a:r>
            <a:r>
              <a:rPr lang="en-US" altLang="zh-TW" sz="2400" b="1" dirty="0" err="1"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Yurii</a:t>
            </a:r>
            <a:r>
              <a:rPr lang="en-US" altLang="zh-TW" sz="2400" b="1" dirty="0"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b="1" dirty="0" err="1"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Perepadia</a:t>
            </a:r>
            <a:r>
              <a:rPr lang="zh-TW" altLang="en-US" sz="2400" b="1" dirty="0"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）在 </a:t>
            </a:r>
            <a:r>
              <a:rPr lang="en-US" altLang="zh-TW" sz="2400" b="1" dirty="0"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2016 </a:t>
            </a:r>
            <a:r>
              <a:rPr lang="zh-TW" altLang="en-US" sz="2400" b="1" dirty="0"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年的創作作品，只是所謂的「錯視圖」，也沒有所謂的「山本先生」或是健康和壓力檢測的說法，別再誤傳錯誤解讀囉</a:t>
            </a:r>
            <a:r>
              <a:rPr lang="zh-TW" altLang="en-US" sz="2400" b="1" dirty="0" smtClean="0"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！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文鼎標楷注音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8164" y="5735285"/>
            <a:ext cx="12023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2018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11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月網路上瘋傳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的訊息。圖片滾動與否都只是腦部不同區塊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運作結果。這是「假訊息」唷。</a:t>
            </a:r>
          </a:p>
        </p:txBody>
      </p:sp>
      <p:pic>
        <p:nvPicPr>
          <p:cNvPr id="1026" name="Picture 2" descr="https://3.bp.blogspot.com/-OCDaB7ACKO0/XBF3U5f8YoI/AAAAAAABaYo/GnQ49grzk7MCAETyrcfO_fidzoEIOduhwCLcBGAs/s640/116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8" y="1749011"/>
            <a:ext cx="3795273" cy="37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向右箭號 5"/>
          <p:cNvSpPr/>
          <p:nvPr/>
        </p:nvSpPr>
        <p:spPr>
          <a:xfrm>
            <a:off x="4173645" y="3216166"/>
            <a:ext cx="986934" cy="777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196551" y="2481663"/>
            <a:ext cx="28798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後來有很多不同視覺錯視圖替換繼續在網路上以訛傳訛。</a:t>
            </a:r>
            <a:endParaRPr lang="zh-TW" altLang="en-US" sz="28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14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汽车遥控器对着大脑能增强信号-抖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7" y="781099"/>
            <a:ext cx="3799975" cy="39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车钥匙放脑门上增加遥控距离- 抖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640" y="3330632"/>
            <a:ext cx="2964355" cy="33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车钥匙放脑门上增加遥控距离- 抖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3" b="18109"/>
          <a:stretch/>
        </p:blipFill>
        <p:spPr bwMode="auto">
          <a:xfrm>
            <a:off x="9165021" y="97277"/>
            <a:ext cx="2956974" cy="33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18637" y="4868158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別懷疑！你就是天線寶寶</a:t>
            </a:r>
            <a:endParaRPr lang="zh-TW" alt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1256" y="5631970"/>
            <a:ext cx="894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i="0" dirty="0" smtClean="0">
                <a:solidFill>
                  <a:srgbClr val="232A31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網紅實測：車鑰匙對著腦門</a:t>
            </a:r>
            <a:endParaRPr lang="en-US" altLang="zh-TW" sz="3200" b="1" i="0" dirty="0" smtClean="0">
              <a:solidFill>
                <a:srgbClr val="232A31"/>
              </a:solidFill>
              <a:effectLst/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en-US" altLang="zh-TW" sz="3200" b="1" dirty="0">
                <a:solidFill>
                  <a:srgbClr val="232A3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3200" b="1" dirty="0" smtClean="0">
                <a:solidFill>
                  <a:srgbClr val="232A3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        </a:t>
            </a:r>
            <a:r>
              <a:rPr lang="zh-TW" altLang="en-US" sz="3200" b="1" i="0" dirty="0" smtClean="0">
                <a:solidFill>
                  <a:srgbClr val="232A31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有效拉長控制距離</a:t>
            </a:r>
            <a:endParaRPr lang="zh-TW" altLang="en-US" sz="3200" b="1" i="0" dirty="0">
              <a:solidFill>
                <a:srgbClr val="232A31"/>
              </a:solidFill>
              <a:effectLst/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1032" name="Picture 8" descr="&amp;#x004f60;&amp;#x0081ea;&amp;#x005df1;&amp;#x005c31;&amp;#x00662f;&amp;#x004e00;&amp;#x00500b;&amp;#x005929;&amp;#x007dda;&amp;#x005bf6;&amp;#x005bf6;&amp;#x00ff01;&amp;#x004e0d;&amp;#x004fe1;&amp;#x00ff1f;&amp;#x007db2;&amp;#x007d05;Kyle Hill&amp;#x0089aa;&amp;#x008eab;&amp;#x008a66;&amp;#x007d66;&amp;#x004f60;&amp;#x00770b;&amp;#x003002;&amp;#x00ff08;&amp;#x005716;&amp;#x007247;&amp;#x004f86;&amp;#x006e90;/ &amp;#x0064f7;&amp;#x0053d6;&amp;#x0081ea;Youtube&amp;#x00ff09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20" y="781099"/>
            <a:ext cx="4727573" cy="40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11256" y="134768"/>
            <a:ext cx="66736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altLang="zh-TW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youtu.be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en-US" altLang="zh-TW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EkpHp6_85jg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解析訊息內容真假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746814" cy="170688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為什麼會有那麼多人相信這則訊息，被「假訊息」騙了呢</a:t>
            </a:r>
            <a:r>
              <a:rPr lang="en-US" altLang="zh-TW" sz="32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32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35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2024" y="132220"/>
            <a:ext cx="9281160" cy="1980359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「權威」消息來源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43503" y="1870842"/>
            <a:ext cx="9125501" cy="459302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你相信這則「假訊息」的其中一個原因，應該是因為你相信了這訊息所運用的「權威」消息來源。</a:t>
            </a:r>
            <a:r>
              <a:rPr lang="zh-TW" altLang="en-US" sz="32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「日本腦神經學教授」</a:t>
            </a:r>
            <a:r>
              <a:rPr lang="zh-TW" altLang="en-US" sz="32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32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32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2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但是如果去搜尋資料，會發現根本找不到任何大學或社區學院有這樣的研究，而且山本先生也沒有全名可查詢。</a:t>
            </a:r>
            <a:endParaRPr lang="zh-TW" altLang="en-US" sz="32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9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TM03090434[[fn=木刻字型]]</Template>
  <TotalTime>801</TotalTime>
  <Words>570</Words>
  <Application>Microsoft Office PowerPoint</Application>
  <PresentationFormat>寬螢幕</PresentationFormat>
  <Paragraphs>48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文鼎標楷注音</vt:lpstr>
      <vt:lpstr>微軟正黑體</vt:lpstr>
      <vt:lpstr>標楷體</vt:lpstr>
      <vt:lpstr>Arial</vt:lpstr>
      <vt:lpstr>Rockwell</vt:lpstr>
      <vt:lpstr>Rockwell Condensed</vt:lpstr>
      <vt:lpstr>Wingdings</vt:lpstr>
      <vt:lpstr>木刻字型</vt:lpstr>
      <vt:lpstr>閱讀社團</vt:lpstr>
      <vt:lpstr>判斷訊息</vt:lpstr>
      <vt:lpstr>PowerPoint 簡報</vt:lpstr>
      <vt:lpstr>PowerPoint 簡報</vt:lpstr>
      <vt:lpstr>你覺得哪一個是 「假訊息」?</vt:lpstr>
      <vt:lpstr>PowerPoint 簡報</vt:lpstr>
      <vt:lpstr>PowerPoint 簡報</vt:lpstr>
      <vt:lpstr>解析訊息內容真假</vt:lpstr>
      <vt:lpstr>「權威」消息來源</vt:lpstr>
      <vt:lpstr>「新奇」的新聞價值</vt:lpstr>
      <vt:lpstr>喜歡「分享」的習性</vt:lpstr>
      <vt:lpstr>真相是什麼?</vt:lpstr>
      <vt:lpstr>PowerPoint 簡報</vt:lpstr>
      <vt:lpstr>看事情的角度有時候讓我們分不清真相…</vt:lpstr>
      <vt:lpstr>有時候站在他人跟自己的角度去看，能理解完整的真相…</vt:lpstr>
      <vt:lpstr>但有時候我們會被媒體站的角度騙了…</vt:lpstr>
      <vt:lpstr>看起來真的，其實有可能是假的</vt:lpstr>
      <vt:lpstr>判斷新聞</vt:lpstr>
      <vt:lpstr>PowerPoint 簡報</vt:lpstr>
      <vt:lpstr>PowerPoint 簡報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閱讀社團</dc:title>
  <dc:creator>PCuser</dc:creator>
  <cp:lastModifiedBy>PCuser</cp:lastModifiedBy>
  <cp:revision>29</cp:revision>
  <dcterms:created xsi:type="dcterms:W3CDTF">2023-07-25T07:47:37Z</dcterms:created>
  <dcterms:modified xsi:type="dcterms:W3CDTF">2024-02-02T03:27:34Z</dcterms:modified>
</cp:coreProperties>
</file>