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300" r:id="rId9"/>
    <p:sldId id="280" r:id="rId10"/>
    <p:sldId id="301" r:id="rId11"/>
    <p:sldId id="302" r:id="rId12"/>
    <p:sldId id="303" r:id="rId13"/>
    <p:sldId id="304" r:id="rId14"/>
    <p:sldId id="305" r:id="rId15"/>
    <p:sldId id="306" r:id="rId16"/>
    <p:sldId id="313" r:id="rId17"/>
    <p:sldId id="314" r:id="rId18"/>
    <p:sldId id="309" r:id="rId19"/>
    <p:sldId id="310" r:id="rId20"/>
    <p:sldId id="315" r:id="rId21"/>
    <p:sldId id="316" r:id="rId22"/>
    <p:sldId id="28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8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C65-7B88-4D62-9F2E-8BAA5A1408F7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50215"/>
            <a:ext cx="12192000" cy="44150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英語學習護照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第二冊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6</a:t>
            </a: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1~70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別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擔心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065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725">
            <a:off x="7641711" y="3740228"/>
            <a:ext cx="3263365" cy="32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Don’t worry about it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725">
            <a:off x="8261822" y="3771759"/>
            <a:ext cx="3263365" cy="32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可以請你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重述一次嗎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066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r="21691" b="39356"/>
          <a:stretch/>
        </p:blipFill>
        <p:spPr>
          <a:xfrm>
            <a:off x="0" y="4776394"/>
            <a:ext cx="1718791" cy="20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Can you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repeat that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r="21691" b="39356"/>
          <a:stretch/>
        </p:blipFill>
        <p:spPr>
          <a:xfrm>
            <a:off x="-1" y="4159465"/>
            <a:ext cx="2228193" cy="26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會說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法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文嗎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067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98" y="4060266"/>
            <a:ext cx="2488602" cy="27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Can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you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speak French?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06" y="4496696"/>
            <a:ext cx="2100394" cy="23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會說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文嗎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068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98" y="4060266"/>
            <a:ext cx="2488602" cy="27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Can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you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speak Chinese?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06" y="4496696"/>
            <a:ext cx="2100394" cy="23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我不會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說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法</a:t>
            </a: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文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069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/>
          <a:stretch/>
        </p:blipFill>
        <p:spPr>
          <a:xfrm>
            <a:off x="357352" y="3724199"/>
            <a:ext cx="2650324" cy="31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can’t speak French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/>
          <a:stretch/>
        </p:blipFill>
        <p:spPr>
          <a:xfrm>
            <a:off x="357352" y="3724199"/>
            <a:ext cx="2650324" cy="31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祝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你今天愉快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061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98" y="3032280"/>
            <a:ext cx="3403002" cy="38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我不會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說</a:t>
            </a: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文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070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14445"/>
          <a:stretch/>
        </p:blipFill>
        <p:spPr>
          <a:xfrm>
            <a:off x="9994348" y="3724199"/>
            <a:ext cx="2197652" cy="31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can’t speak Chinese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r="14445"/>
          <a:stretch/>
        </p:blipFill>
        <p:spPr>
          <a:xfrm>
            <a:off x="9994348" y="3724199"/>
            <a:ext cx="2197652" cy="31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22729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7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3" name="Picture 2" descr="間諜家家酒》X《遠藤達哉》你不能不知道的事 - 動漫板 | Dca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73" y="3032948"/>
            <a:ext cx="6060254" cy="340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Have a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nice day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62" y="3367144"/>
            <a:ext cx="3105138" cy="34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我需要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幫助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062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r="21691" b="39356"/>
          <a:stretch/>
        </p:blipFill>
        <p:spPr>
          <a:xfrm>
            <a:off x="350631" y="2674769"/>
            <a:ext cx="3454113" cy="41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need 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some help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r="21691" b="39356"/>
          <a:stretch/>
        </p:blipFill>
        <p:spPr>
          <a:xfrm>
            <a:off x="0" y="3100552"/>
            <a:ext cx="3102543" cy="37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有什麼我可以幫忙的嗎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063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161364" y="4528828"/>
            <a:ext cx="2764716" cy="23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Can I help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you?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161364" y="3868276"/>
            <a:ext cx="3548788" cy="29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我可以幫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忙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064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9" t="18337" r="22558" b="22383"/>
          <a:stretch/>
        </p:blipFill>
        <p:spPr>
          <a:xfrm>
            <a:off x="9283963" y="2165131"/>
            <a:ext cx="2645277" cy="46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can help out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9" t="18337" r="22558" b="22383"/>
          <a:stretch/>
        </p:blipFill>
        <p:spPr>
          <a:xfrm>
            <a:off x="10476865" y="3815255"/>
            <a:ext cx="1715136" cy="30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93</Words>
  <Application>Microsoft Office PowerPoint</Application>
  <PresentationFormat>寬螢幕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文鼎標楷注音</vt:lpstr>
      <vt:lpstr>文鼎標楷注音破音二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Office 佈景主題</vt:lpstr>
      <vt:lpstr>英語學習護照 第二冊100句 61~70</vt:lpstr>
      <vt:lpstr>祝你今天愉快</vt:lpstr>
      <vt:lpstr>Have a  nice day.</vt:lpstr>
      <vt:lpstr>我需要 幫助</vt:lpstr>
      <vt:lpstr>I need  some help.</vt:lpstr>
      <vt:lpstr>有什麼我可以幫忙的嗎?</vt:lpstr>
      <vt:lpstr>Can I help you?</vt:lpstr>
      <vt:lpstr>我可以幫忙</vt:lpstr>
      <vt:lpstr>I can help out.</vt:lpstr>
      <vt:lpstr>別擔心</vt:lpstr>
      <vt:lpstr>Don’t worry about it.</vt:lpstr>
      <vt:lpstr>可以請你 重述一次嗎?</vt:lpstr>
      <vt:lpstr>Can you  repeat that?</vt:lpstr>
      <vt:lpstr>你會說 法文嗎?</vt:lpstr>
      <vt:lpstr>Can you  speak French?</vt:lpstr>
      <vt:lpstr>你會說 中文嗎?</vt:lpstr>
      <vt:lpstr>Can you  speak Chinese?</vt:lpstr>
      <vt:lpstr>我不會 說法文</vt:lpstr>
      <vt:lpstr>I can’t speak French.</vt:lpstr>
      <vt:lpstr>我不會 說中文</vt:lpstr>
      <vt:lpstr>I can’t speak Chinese.</vt:lpstr>
      <vt:lpstr>通過70關了!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</dc:title>
  <dc:creator>PCuser</dc:creator>
  <cp:lastModifiedBy>PCuser</cp:lastModifiedBy>
  <cp:revision>41</cp:revision>
  <dcterms:created xsi:type="dcterms:W3CDTF">2021-07-12T07:26:43Z</dcterms:created>
  <dcterms:modified xsi:type="dcterms:W3CDTF">2023-01-10T03:07:33Z</dcterms:modified>
</cp:coreProperties>
</file>