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59" r:id="rId7"/>
    <p:sldId id="279" r:id="rId8"/>
    <p:sldId id="300" r:id="rId9"/>
    <p:sldId id="280" r:id="rId10"/>
    <p:sldId id="301" r:id="rId11"/>
    <p:sldId id="302" r:id="rId12"/>
    <p:sldId id="303" r:id="rId13"/>
    <p:sldId id="304" r:id="rId14"/>
    <p:sldId id="305" r:id="rId15"/>
    <p:sldId id="306" r:id="rId16"/>
    <p:sldId id="313" r:id="rId17"/>
    <p:sldId id="314" r:id="rId18"/>
    <p:sldId id="309" r:id="rId19"/>
    <p:sldId id="310" r:id="rId20"/>
    <p:sldId id="315" r:id="rId21"/>
    <p:sldId id="316" r:id="rId22"/>
    <p:sldId id="288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8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81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20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50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1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65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23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7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5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CC65-7B88-4D62-9F2E-8BAA5A1408F7}" type="datetimeFigureOut">
              <a:rPr lang="zh-TW" altLang="en-US" smtClean="0"/>
              <a:t>2023/2/23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65C4-D941-4933-92EA-4311BADC1D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650215"/>
            <a:ext cx="12192000" cy="4415086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英語學習護照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第二冊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91~100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02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祝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生日快樂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095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650"/>
          <a:stretch/>
        </p:blipFill>
        <p:spPr>
          <a:xfrm>
            <a:off x="3143250" y="4738777"/>
            <a:ext cx="2482999" cy="21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Happy birthday to you!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650"/>
          <a:stretch/>
        </p:blipFill>
        <p:spPr>
          <a:xfrm>
            <a:off x="529142" y="3829802"/>
            <a:ext cx="3548006" cy="302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新年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快樂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096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41" y="3952808"/>
            <a:ext cx="3405352" cy="29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Happy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New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Year!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41" y="3952808"/>
            <a:ext cx="3405352" cy="29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聖誕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快樂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097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1" y="2927131"/>
            <a:ext cx="3930869" cy="39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Merry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Christmas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1" y="2927131"/>
            <a:ext cx="3930869" cy="393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中秋節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快樂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098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5297"/>
            <a:ext cx="3762702" cy="376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Happy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Moon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Festival!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6" y="123496"/>
            <a:ext cx="3305503" cy="330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母親節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快樂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099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/>
          <a:stretch/>
        </p:blipFill>
        <p:spPr>
          <a:xfrm>
            <a:off x="304800" y="2638095"/>
            <a:ext cx="3501505" cy="40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Happy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Mother’s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/>
          <a:stretch/>
        </p:blipFill>
        <p:spPr>
          <a:xfrm>
            <a:off x="539411" y="81454"/>
            <a:ext cx="2878011" cy="33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可以請你再說一次嗎？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091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3"/>
          <a:stretch/>
        </p:blipFill>
        <p:spPr>
          <a:xfrm>
            <a:off x="9388495" y="3151991"/>
            <a:ext cx="2660070" cy="37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父親節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快樂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100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/>
          <a:stretch/>
        </p:blipFill>
        <p:spPr>
          <a:xfrm flipH="1">
            <a:off x="8525450" y="3090042"/>
            <a:ext cx="3239455" cy="37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Happy 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Father’s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Day!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/>
          <a:stretch/>
        </p:blipFill>
        <p:spPr>
          <a:xfrm flipH="1">
            <a:off x="7611050" y="0"/>
            <a:ext cx="3239455" cy="37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22729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100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1026" name="Picture 2" descr="🔸BLEACH CH. 617🔸 — ANYA FORGER 🧡 SPY X FAMILY Ep. 03: Prepare for the..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3025748"/>
            <a:ext cx="2913445" cy="369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Can you say that again?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3"/>
          <a:stretch/>
        </p:blipFill>
        <p:spPr>
          <a:xfrm>
            <a:off x="8821271" y="2361735"/>
            <a:ext cx="3227294" cy="44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你都幾點起床</a:t>
            </a:r>
            <a:r>
              <a:rPr lang="en-US" altLang="zh-TW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092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241" y="4003885"/>
            <a:ext cx="3058510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 time do you get up?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66" y="3962400"/>
            <a:ext cx="289559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喜歡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做</a:t>
            </a:r>
            <a:r>
              <a:rPr lang="zh-TW" alt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什麼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093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7273"/>
            <a:ext cx="2655012" cy="2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 do you like to do?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0715"/>
            <a:ext cx="2900855" cy="30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喜愛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做</a:t>
            </a:r>
            <a:r>
              <a:rPr lang="zh-TW" altLang="en-US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什麼</a:t>
            </a:r>
            <a:r>
              <a:rPr lang="en-US" altLang="zh-TW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094</a:t>
            </a:r>
            <a:endParaRPr lang="zh-TW" alt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90" y="4087273"/>
            <a:ext cx="2655012" cy="2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 do you love to do?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67" y="4173334"/>
            <a:ext cx="2655012" cy="27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86</Words>
  <Application>Microsoft Office PowerPoint</Application>
  <PresentationFormat>寬螢幕</PresentationFormat>
  <Paragraphs>34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2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Office 佈景主題</vt:lpstr>
      <vt:lpstr>英語學習護照 第二冊100句 91~100</vt:lpstr>
      <vt:lpstr>可以請你再說一次嗎？</vt:lpstr>
      <vt:lpstr>Can you say that again?</vt:lpstr>
      <vt:lpstr>你都幾點起床?</vt:lpstr>
      <vt:lpstr>What time do you get up?</vt:lpstr>
      <vt:lpstr>你喜歡 做什麼?</vt:lpstr>
      <vt:lpstr>What do you like to do?</vt:lpstr>
      <vt:lpstr>你喜愛 做什麼?</vt:lpstr>
      <vt:lpstr>What do you love to do?</vt:lpstr>
      <vt:lpstr>祝你 生日快樂!</vt:lpstr>
      <vt:lpstr>Happy birthday to you!</vt:lpstr>
      <vt:lpstr>新年  快樂!</vt:lpstr>
      <vt:lpstr>Happy  New Year!</vt:lpstr>
      <vt:lpstr>聖誕  快樂!</vt:lpstr>
      <vt:lpstr>Merry  Christmas!</vt:lpstr>
      <vt:lpstr>中秋節 快樂!</vt:lpstr>
      <vt:lpstr>Happy  Moon Festival!</vt:lpstr>
      <vt:lpstr>母親節 快樂!</vt:lpstr>
      <vt:lpstr>Happy  Mother’s Day!</vt:lpstr>
      <vt:lpstr>父親節 快樂!</vt:lpstr>
      <vt:lpstr>Happy  Father’s Day!</vt:lpstr>
      <vt:lpstr>通過100關了!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</dc:title>
  <dc:creator>PCuser</dc:creator>
  <cp:lastModifiedBy>PCuser</cp:lastModifiedBy>
  <cp:revision>53</cp:revision>
  <dcterms:created xsi:type="dcterms:W3CDTF">2021-07-12T07:26:43Z</dcterms:created>
  <dcterms:modified xsi:type="dcterms:W3CDTF">2023-02-23T08:34:58Z</dcterms:modified>
</cp:coreProperties>
</file>