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0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8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0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82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54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6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71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93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153388-D125-4748-A916-A77487BBE6C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126178-B6EB-4B14-B9A0-CF810B2FAC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 on Quick sa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27" y="0"/>
            <a:ext cx="8322901" cy="62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724662"/>
            <a:ext cx="10055629" cy="3566160"/>
          </a:xfrm>
        </p:spPr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Children's Day Song</a:t>
            </a:r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73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youtu.be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6RxLplB4iCU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3588" y="980522"/>
            <a:ext cx="95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524583" y="1857300"/>
            <a:ext cx="9143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快樂  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，        健康            兒童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665018" y="3168144"/>
            <a:ext cx="7867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886646" y="3999141"/>
            <a:ext cx="7803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微笑、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拍     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拍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手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13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3588" y="980522"/>
            <a:ext cx="95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524583" y="1857300"/>
            <a:ext cx="9143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快樂  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，        健康            兒童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665018" y="3168144"/>
            <a:ext cx="7867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886646" y="3999141"/>
            <a:ext cx="7803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微笑、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拍     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拍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手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7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0685" y="1082598"/>
            <a:ext cx="7029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need an education, 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2700685" y="2043253"/>
            <a:ext cx="654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我們   需要            教育 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211430" y="3105082"/>
            <a:ext cx="3526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yes we do! </a:t>
            </a:r>
          </a:p>
        </p:txBody>
      </p:sp>
      <p:sp>
        <p:nvSpPr>
          <p:cNvPr id="5" name="矩形 4"/>
          <p:cNvSpPr/>
          <p:nvPr/>
        </p:nvSpPr>
        <p:spPr>
          <a:xfrm>
            <a:off x="4082929" y="3936079"/>
            <a:ext cx="4535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是的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我們需要</a:t>
            </a:r>
            <a:r>
              <a:rPr lang="en-US" altLang="zh-TW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!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  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5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6634" y="2295785"/>
            <a:ext cx="8794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need food and water</a:t>
            </a:r>
            <a:r>
              <a:rPr lang="en-US" altLang="zh-TW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too</a:t>
            </a:r>
            <a:r>
              <a:rPr lang="en-US" altLang="zh-TW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6634" y="3368520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我們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也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需要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食物   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和  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水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78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2533040"/>
            <a:ext cx="11309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All these things are important 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 see</a:t>
            </a:r>
            <a:r>
              <a:rPr lang="en-US" altLang="zh-TW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1755227" y="3784449"/>
            <a:ext cx="9890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這一切都               很重要               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如你所見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83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4830" y="876888"/>
            <a:ext cx="764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children 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everywhere</a:t>
            </a:r>
            <a:r>
              <a:rPr lang="en-US" altLang="zh-TW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2624830" y="2023196"/>
            <a:ext cx="5186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對於  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每個地方的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 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624830" y="3136613"/>
            <a:ext cx="5136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 and me.</a:t>
            </a:r>
          </a:p>
        </p:txBody>
      </p:sp>
      <p:sp>
        <p:nvSpPr>
          <p:cNvPr id="5" name="矩形 4"/>
          <p:cNvSpPr/>
          <p:nvPr/>
        </p:nvSpPr>
        <p:spPr>
          <a:xfrm>
            <a:off x="2624830" y="4373141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對於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你 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跟   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</a:t>
            </a:r>
            <a:r>
              <a:rPr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95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1510" y="674371"/>
            <a:ext cx="10264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 </a:t>
            </a: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3600" b="1" i="1" dirty="0" err="1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600" b="1" i="1" dirty="0" err="1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 </a:t>
            </a: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3600" b="1" i="1" dirty="0" err="1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600" b="1" i="1" dirty="0" err="1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We need an education, yes we do!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We need food and water too.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All these things are important you see.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For children everywhere,</a:t>
            </a:r>
            <a:endParaRPr lang="en-US" altLang="zh-TW" sz="3600" b="1" i="0" dirty="0" smtClean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altLang="zh-TW" sz="3600" b="1" i="1" dirty="0" smtClean="0">
                <a:solidFill>
                  <a:srgbClr val="74866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For you and me.</a:t>
            </a:r>
            <a:endParaRPr lang="en-US" altLang="zh-TW" sz="3600" b="1" i="0" dirty="0">
              <a:solidFill>
                <a:srgbClr val="74866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82" y="1114096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33" y="1114096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884" y="1114096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1" y="2149364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36" y="2119582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lapping Hands GIFs | T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02" y="2149364"/>
            <a:ext cx="730662" cy="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870" y="294289"/>
            <a:ext cx="120891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快樂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兒童，健康兒童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、微笑、拍拍手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lvl="0"/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 children, healthy children,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快樂</a:t>
            </a:r>
            <a:r>
              <a:rPr lang="zh-TW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兒童，健康兒童</a:t>
            </a:r>
            <a:r>
              <a:rPr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smile, smile, clap </a:t>
            </a:r>
            <a:r>
              <a:rPr lang="en-US" altLang="zh-TW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微笑</a:t>
            </a:r>
            <a:r>
              <a:rPr lang="zh-TW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、微笑、拍拍手</a:t>
            </a:r>
            <a:endParaRPr lang="en-US" altLang="zh-TW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need an education,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我們需要教育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，</a:t>
            </a:r>
            <a:endParaRPr lang="en-US" altLang="zh-TW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yes we do!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是的，我們需要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!</a:t>
            </a:r>
            <a:r>
              <a:rPr lang="zh-TW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lvl="0"/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need food and water</a:t>
            </a:r>
            <a:r>
              <a:rPr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too</a:t>
            </a:r>
            <a:r>
              <a:rPr lang="en-US" altLang="zh-TW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我們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也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需要食物和水。        </a:t>
            </a:r>
            <a:endParaRPr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All these things are important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 see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這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些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如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你所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知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都很重要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children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everywhere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對於 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每個地方的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兒童 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 and me.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對於你跟我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0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354</TotalTime>
  <Words>301</Words>
  <Application>Microsoft Office PowerPoint</Application>
  <PresentationFormat>寬螢幕</PresentationFormat>
  <Paragraphs>44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Aharoni</vt:lpstr>
      <vt:lpstr>Calibri</vt:lpstr>
      <vt:lpstr>Calibri Light</vt:lpstr>
      <vt:lpstr>回顧</vt:lpstr>
      <vt:lpstr>Children's Day Song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PCuser</dc:creator>
  <cp:lastModifiedBy>PCuser</cp:lastModifiedBy>
  <cp:revision>6</cp:revision>
  <dcterms:created xsi:type="dcterms:W3CDTF">2023-03-15T04:15:40Z</dcterms:created>
  <dcterms:modified xsi:type="dcterms:W3CDTF">2023-03-17T01:45:49Z</dcterms:modified>
</cp:coreProperties>
</file>