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58" r:id="rId5"/>
    <p:sldId id="278" r:id="rId6"/>
    <p:sldId id="259" r:id="rId7"/>
    <p:sldId id="279" r:id="rId8"/>
    <p:sldId id="260" r:id="rId9"/>
    <p:sldId id="280" r:id="rId10"/>
    <p:sldId id="261" r:id="rId11"/>
    <p:sldId id="281" r:id="rId12"/>
    <p:sldId id="262" r:id="rId13"/>
    <p:sldId id="282" r:id="rId14"/>
    <p:sldId id="263" r:id="rId15"/>
    <p:sldId id="283" r:id="rId16"/>
    <p:sldId id="264" r:id="rId17"/>
    <p:sldId id="284" r:id="rId18"/>
    <p:sldId id="266" r:id="rId19"/>
    <p:sldId id="285" r:id="rId20"/>
    <p:sldId id="267" r:id="rId21"/>
    <p:sldId id="286" r:id="rId22"/>
    <p:sldId id="288" r:id="rId23"/>
    <p:sldId id="268" r:id="rId24"/>
    <p:sldId id="287" r:id="rId25"/>
    <p:sldId id="269" r:id="rId26"/>
    <p:sldId id="291" r:id="rId27"/>
    <p:sldId id="270" r:id="rId28"/>
    <p:sldId id="292" r:id="rId29"/>
    <p:sldId id="271" r:id="rId30"/>
    <p:sldId id="293" r:id="rId31"/>
    <p:sldId id="272" r:id="rId32"/>
    <p:sldId id="294" r:id="rId33"/>
    <p:sldId id="273" r:id="rId34"/>
    <p:sldId id="295" r:id="rId35"/>
    <p:sldId id="274" r:id="rId36"/>
    <p:sldId id="296" r:id="rId37"/>
    <p:sldId id="275" r:id="rId38"/>
    <p:sldId id="297" r:id="rId39"/>
    <p:sldId id="276" r:id="rId40"/>
    <p:sldId id="298" r:id="rId41"/>
    <p:sldId id="290" r:id="rId42"/>
    <p:sldId id="299" r:id="rId43"/>
    <p:sldId id="289" r:id="rId4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28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81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20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89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50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91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65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923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7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55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32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9000" b="-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CC65-7B88-4D62-9F2E-8BAA5A1408F7}" type="datetimeFigureOut">
              <a:rPr lang="zh-TW" altLang="en-US" smtClean="0"/>
              <a:t>2022/3/4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265C4-D941-4933-92EA-4311BADC1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39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650215"/>
            <a:ext cx="12192000" cy="4415086"/>
          </a:xfrm>
        </p:spPr>
        <p:txBody>
          <a:bodyPr>
            <a:normAutofit/>
          </a:bodyPr>
          <a:lstStyle/>
          <a:p>
            <a:r>
              <a:rPr lang="zh-TW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文鼎標楷注音" panose="020B0602010101010101" pitchFamily="34" charset="-120"/>
                <a:cs typeface="Aharoni" panose="02010803020104030203" pitchFamily="2" charset="-79"/>
              </a:rPr>
              <a:t>晨間英語</a:t>
            </a:r>
            <a:r>
              <a:rPr lang="en-US" altLang="zh-TW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文鼎標楷注音" panose="020B0602010101010101" pitchFamily="34" charset="-120"/>
                <a:cs typeface="Aharoni" panose="02010803020104030203" pitchFamily="2" charset="-79"/>
              </a:rPr>
              <a:t>100</a:t>
            </a:r>
            <a:r>
              <a:rPr lang="zh-TW" alt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文鼎標楷注音" panose="020B0602010101010101" pitchFamily="34" charset="-120"/>
                <a:cs typeface="Aharoni" panose="02010803020104030203" pitchFamily="2" charset="-79"/>
              </a:rPr>
              <a:t>句</a:t>
            </a:r>
            <a:r>
              <a:rPr lang="en-US" altLang="zh-TW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文鼎標楷注音" panose="020B0602010101010101" pitchFamily="34" charset="-120"/>
                <a:cs typeface="Aharoni" panose="02010803020104030203" pitchFamily="2" charset="-79"/>
              </a:rPr>
              <a:t/>
            </a:r>
            <a:br>
              <a:rPr lang="en-US" altLang="zh-TW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文鼎標楷注音" panose="020B0602010101010101" pitchFamily="34" charset="-120"/>
                <a:cs typeface="Aharoni" panose="02010803020104030203" pitchFamily="2" charset="-79"/>
              </a:rPr>
            </a:br>
            <a:r>
              <a:rPr lang="en-US" altLang="zh-TW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文鼎標楷注音" panose="020B0602010101010101" pitchFamily="34" charset="-120"/>
                <a:cs typeface="Aharoni" panose="02010803020104030203" pitchFamily="2" charset="-79"/>
              </a:rPr>
              <a:t>Morning English</a:t>
            </a:r>
            <a:br>
              <a:rPr lang="en-US" altLang="zh-TW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ea typeface="文鼎標楷注音" panose="020B0602010101010101" pitchFamily="34" charset="-120"/>
                <a:cs typeface="Aharoni" panose="02010803020104030203" pitchFamily="2" charset="-79"/>
              </a:rPr>
            </a:br>
            <a:r>
              <a:rPr lang="en-US" altLang="zh-TW" sz="9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文鼎標楷注音" panose="020B0602010101010101" pitchFamily="34" charset="-120"/>
                <a:cs typeface="Aharoni" panose="02010803020104030203" pitchFamily="2" charset="-79"/>
              </a:rPr>
              <a:t>1~20</a:t>
            </a:r>
            <a:endParaRPr lang="zh-TW" altLang="en-US" sz="9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文鼎標楷注音" panose="020B0602010101010101" pitchFamily="34" charset="-120"/>
              <a:cs typeface="Aharoni" panose="02010803020104030203" pitchFamily="2" charset="-79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0200" y="5065301"/>
            <a:ext cx="9144000" cy="165576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rgbClr val="0070C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秀林國小校園情境英語</a:t>
            </a:r>
            <a:endParaRPr lang="en-US" altLang="zh-TW" sz="4000" b="1" dirty="0" smtClean="0">
              <a:solidFill>
                <a:srgbClr val="0070C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  <a:p>
            <a:r>
              <a:rPr lang="zh-TW" altLang="en-US" sz="4000" b="1" dirty="0" smtClean="0">
                <a:solidFill>
                  <a:srgbClr val="0070C0"/>
                </a:solidFill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推動小組製作</a:t>
            </a:r>
            <a:endParaRPr lang="zh-TW" altLang="en-US" sz="4000" b="1" dirty="0">
              <a:solidFill>
                <a:srgbClr val="0070C0"/>
              </a:solidFill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2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你好嗎</a:t>
            </a:r>
            <a: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?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3" t="18587" r="50910"/>
          <a:stretch/>
        </p:blipFill>
        <p:spPr>
          <a:xfrm>
            <a:off x="352424" y="4395787"/>
            <a:ext cx="1809751" cy="246221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005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02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How are you?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29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我很好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3" t="18587" r="50910"/>
          <a:stretch/>
        </p:blipFill>
        <p:spPr>
          <a:xfrm rot="257875" flipH="1">
            <a:off x="10077449" y="4079911"/>
            <a:ext cx="1866900" cy="2539964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006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459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I am fine.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34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我還好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3" t="18587" r="50910"/>
          <a:stretch/>
        </p:blipFill>
        <p:spPr>
          <a:xfrm rot="21274215">
            <a:off x="352424" y="4129087"/>
            <a:ext cx="1809751" cy="246221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007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92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I 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am</a:t>
            </a:r>
            <a:r>
              <a:rPr lang="zh-TW" alt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 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so </a:t>
            </a:r>
            <a:r>
              <a:rPr lang="en-US" altLang="zh-TW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so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976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8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初</a:t>
            </a:r>
            <a:r>
              <a:rPr lang="zh-TW" altLang="en-US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次見面</a:t>
            </a:r>
            <a:r>
              <a:rPr lang="en-US" altLang="zh-TW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問候與回答</a:t>
            </a:r>
            <a:r>
              <a:rPr lang="en-US" altLang="zh-TW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你好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3" t="18587" r="50910"/>
          <a:stretch/>
        </p:blipFill>
        <p:spPr>
          <a:xfrm flipH="1">
            <a:off x="9458325" y="3808099"/>
            <a:ext cx="2171699" cy="2954651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008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630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How do you do?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90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很高興</a:t>
            </a:r>
            <a:r>
              <a:rPr lang="en-US" altLang="zh-TW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認識</a:t>
            </a:r>
            <a:r>
              <a:rPr lang="zh-TW" alt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65" r="77866" b="6387"/>
          <a:stretch/>
        </p:blipFill>
        <p:spPr>
          <a:xfrm>
            <a:off x="119062" y="4734116"/>
            <a:ext cx="1976437" cy="200005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009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40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Nice to 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/>
            </a:r>
            <a:b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</a:b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meet </a:t>
            </a:r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you.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848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早安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94"/>
          <a:stretch/>
        </p:blipFill>
        <p:spPr>
          <a:xfrm>
            <a:off x="9115426" y="3116113"/>
            <a:ext cx="2590800" cy="347995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001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52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我也很高興認識</a:t>
            </a:r>
            <a:r>
              <a:rPr lang="zh-TW" altLang="en-US" sz="1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65" r="77866" b="6387"/>
          <a:stretch/>
        </p:blipFill>
        <p:spPr>
          <a:xfrm flipH="1">
            <a:off x="9410700" y="4181438"/>
            <a:ext cx="2522587" cy="2552737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010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58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Nice to 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/>
            </a:r>
            <a:b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</a:b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meet you, too.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69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通過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10</a:t>
            </a:r>
            <a:r>
              <a:rPr lang="zh-TW" alt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關了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!</a:t>
            </a:r>
            <a:b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恭喜你</a:t>
            </a:r>
            <a:r>
              <a:rPr lang="en-US" altLang="zh-TW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!</a:t>
            </a:r>
            <a:endParaRPr lang="zh-TW" altLang="en-US" sz="1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文鼎標楷注音" panose="020B0602010101010101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5" y="3476625"/>
            <a:ext cx="3381375" cy="33813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48775" y="3667125"/>
            <a:ext cx="31908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你叫</a:t>
            </a:r>
            <a:r>
              <a:rPr lang="zh-TW" alt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什</a:t>
            </a:r>
            <a:r>
              <a:rPr lang="zh-TW" alt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麼名字</a:t>
            </a:r>
            <a:r>
              <a:rPr lang="en-US" altLang="zh-TW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?</a:t>
            </a:r>
            <a:endParaRPr lang="zh-TW" alt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42" r="29365" b="43832"/>
          <a:stretch/>
        </p:blipFill>
        <p:spPr>
          <a:xfrm>
            <a:off x="657226" y="3688149"/>
            <a:ext cx="2190750" cy="22709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011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74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What’s </a:t>
            </a:r>
            <a:b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</a:b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your name?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896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我叫</a:t>
            </a:r>
            <a: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亞當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42" r="29365" b="43832"/>
          <a:stretch/>
        </p:blipFill>
        <p:spPr>
          <a:xfrm flipH="1">
            <a:off x="9267825" y="419100"/>
            <a:ext cx="2422375" cy="251099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012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8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My name is Adam.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01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我是</a:t>
            </a:r>
            <a: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夏</a:t>
            </a:r>
            <a:r>
              <a:rPr lang="zh-TW" alt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娃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42" r="29365" b="43832"/>
          <a:stretch/>
        </p:blipFill>
        <p:spPr>
          <a:xfrm>
            <a:off x="461683" y="4133850"/>
            <a:ext cx="2367242" cy="245384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013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94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I am Eve.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3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再見</a:t>
            </a:r>
            <a:r>
              <a:rPr lang="en-US" altLang="zh-TW" sz="1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文鼎標楷注音" panose="020B0602010101010101" pitchFamily="34" charset="-120"/>
              </a:rPr>
              <a:t>1</a:t>
            </a:r>
            <a:endParaRPr lang="zh-TW" altLang="en-US" sz="1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0" t="39845" r="25003" b="7837"/>
          <a:stretch/>
        </p:blipFill>
        <p:spPr>
          <a:xfrm flipH="1">
            <a:off x="8553450" y="962024"/>
            <a:ext cx="1589040" cy="1819275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014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11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Good morning</a:t>
            </a:r>
            <a: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24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Goodbye!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69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再見</a:t>
            </a:r>
            <a:r>
              <a:rPr lang="en-US" altLang="zh-TW" sz="1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文鼎標楷注音" panose="020B0602010101010101" pitchFamily="34" charset="-120"/>
              </a:rPr>
              <a:t>2</a:t>
            </a:r>
            <a:endParaRPr lang="zh-TW" altLang="en-US" sz="1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0" t="39845" r="25003" b="7837"/>
          <a:stretch/>
        </p:blipFill>
        <p:spPr>
          <a:xfrm rot="19914720" flipH="1">
            <a:off x="8829676" y="1657349"/>
            <a:ext cx="1522483" cy="1743075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015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87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See you!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78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再見</a:t>
            </a:r>
            <a:r>
              <a:rPr lang="en-US" altLang="zh-TW" sz="16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文鼎標楷注音" panose="020B0602010101010101" pitchFamily="34" charset="-120"/>
              </a:rPr>
              <a:t>3</a:t>
            </a:r>
            <a:endParaRPr lang="zh-TW" altLang="en-US" sz="1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0" t="39845" r="25003" b="7837"/>
          <a:stretch/>
        </p:blipFill>
        <p:spPr>
          <a:xfrm rot="611295" flipH="1">
            <a:off x="9029700" y="1971675"/>
            <a:ext cx="1613998" cy="184785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016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448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So long!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81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請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98"/>
          <a:stretch/>
        </p:blipFill>
        <p:spPr>
          <a:xfrm>
            <a:off x="7934325" y="2219325"/>
            <a:ext cx="3657600" cy="4467225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017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68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Please.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49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對不起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42"/>
          <a:stretch/>
        </p:blipFill>
        <p:spPr>
          <a:xfrm>
            <a:off x="7934325" y="3283594"/>
            <a:ext cx="4171950" cy="3574405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018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256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I’m sorry.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90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破音一" panose="020B0602010101010101" pitchFamily="34" charset="-120"/>
                <a:ea typeface="文鼎標楷注音破音一" panose="020B0602010101010101" pitchFamily="34" charset="-120"/>
              </a:rPr>
              <a:t>不</a:t>
            </a:r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好</a:t>
            </a:r>
            <a: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意思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4" t="608" r="15332" b="35135"/>
          <a:stretch/>
        </p:blipFill>
        <p:spPr>
          <a:xfrm flipH="1">
            <a:off x="304799" y="2829149"/>
            <a:ext cx="3629024" cy="4028851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019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56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午</a:t>
            </a:r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安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94"/>
          <a:stretch/>
        </p:blipFill>
        <p:spPr>
          <a:xfrm flipH="1">
            <a:off x="428625" y="3048000"/>
            <a:ext cx="2705331" cy="363378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002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9844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Excuse me.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0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謝</a:t>
            </a:r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謝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4" t="608" r="15332" b="35135"/>
          <a:stretch/>
        </p:blipFill>
        <p:spPr>
          <a:xfrm flipH="1">
            <a:off x="304799" y="2829149"/>
            <a:ext cx="3629024" cy="4028851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020</a:t>
            </a:r>
            <a:endParaRPr lang="zh-TW" altLang="en-US" sz="115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6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Thank you.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153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通過</a:t>
            </a:r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2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0</a:t>
            </a:r>
            <a:r>
              <a:rPr lang="zh-TW" alt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關了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!</a:t>
            </a:r>
            <a:b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恭喜你</a:t>
            </a:r>
            <a:r>
              <a:rPr lang="en-US" altLang="zh-TW" sz="1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!</a:t>
            </a:r>
            <a:endParaRPr lang="zh-TW" altLang="en-US" sz="1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文鼎標楷注音" panose="020B0602010101010101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0499"/>
            <a:ext cx="3524250" cy="28575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475" y="4000500"/>
            <a:ext cx="3524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Good afternoon</a:t>
            </a:r>
            <a: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463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晚安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94"/>
          <a:stretch/>
        </p:blipFill>
        <p:spPr>
          <a:xfrm rot="539609">
            <a:off x="9020176" y="2992288"/>
            <a:ext cx="2590800" cy="347995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003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666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Good evening.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57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zh-TW" alt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睡</a:t>
            </a:r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前</a:t>
            </a:r>
            <a: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/>
            </a:r>
            <a:br>
              <a:rPr lang="en-US" altLang="zh-TW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</a:br>
            <a:r>
              <a:rPr lang="zh-TW" alt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標楷注音" panose="020B0602010101010101" pitchFamily="34" charset="-120"/>
                <a:ea typeface="文鼎標楷注音" panose="020B0602010101010101" pitchFamily="34" charset="-120"/>
              </a:rPr>
              <a:t>晚安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94"/>
          <a:stretch/>
        </p:blipFill>
        <p:spPr>
          <a:xfrm rot="20866259" flipH="1">
            <a:off x="428625" y="3048000"/>
            <a:ext cx="2705331" cy="363378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0" y="0"/>
            <a:ext cx="31432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haroni" panose="02010803020104030203" pitchFamily="2" charset="-79"/>
              </a:rPr>
              <a:t>004</a:t>
            </a:r>
            <a:endParaRPr lang="zh-TW" alt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9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/>
            <a:r>
              <a:rPr lang="en-US" altLang="zh-TW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Good </a:t>
            </a:r>
            <a:r>
              <a:rPr lang="en-US" altLang="zh-TW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文鼎標楷注音" panose="020B0602010101010101" pitchFamily="34" charset="-120"/>
              </a:rPr>
              <a:t>night.</a:t>
            </a:r>
            <a:endParaRPr lang="zh-TW" alt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標楷注音" panose="020B0602010101010101" pitchFamily="34" charset="-120"/>
              <a:ea typeface="文鼎標楷注音" panose="020B0602010101010101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8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148</Words>
  <Application>Microsoft Office PowerPoint</Application>
  <PresentationFormat>寬螢幕</PresentationFormat>
  <Paragraphs>65</Paragraphs>
  <Slides>43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54" baseType="lpstr">
      <vt:lpstr>文鼎標楷注音</vt:lpstr>
      <vt:lpstr>文鼎標楷注音破音一</vt:lpstr>
      <vt:lpstr>新細明體</vt:lpstr>
      <vt:lpstr>Aharoni</vt:lpstr>
      <vt:lpstr>Algerian</vt:lpstr>
      <vt:lpstr>Arial</vt:lpstr>
      <vt:lpstr>Arial Black</vt:lpstr>
      <vt:lpstr>Calibri</vt:lpstr>
      <vt:lpstr>Calibri Light</vt:lpstr>
      <vt:lpstr>Comic Sans MS</vt:lpstr>
      <vt:lpstr>Office 佈景主題</vt:lpstr>
      <vt:lpstr>晨間英語100句 Morning English 1~20</vt:lpstr>
      <vt:lpstr>早安</vt:lpstr>
      <vt:lpstr>Good morning.</vt:lpstr>
      <vt:lpstr>午安</vt:lpstr>
      <vt:lpstr>Good afternoon.</vt:lpstr>
      <vt:lpstr>晚安</vt:lpstr>
      <vt:lpstr>Good evening.</vt:lpstr>
      <vt:lpstr>睡前 晚安</vt:lpstr>
      <vt:lpstr>Good night.</vt:lpstr>
      <vt:lpstr>你好嗎?</vt:lpstr>
      <vt:lpstr>How are you?</vt:lpstr>
      <vt:lpstr>我很好</vt:lpstr>
      <vt:lpstr>I am fine.</vt:lpstr>
      <vt:lpstr>我還好</vt:lpstr>
      <vt:lpstr>I am so so.</vt:lpstr>
      <vt:lpstr>初次見面 問候與回答 你好</vt:lpstr>
      <vt:lpstr>How do you do?</vt:lpstr>
      <vt:lpstr>很高興 認識你</vt:lpstr>
      <vt:lpstr>Nice to  meet you.</vt:lpstr>
      <vt:lpstr>我也很高興認識你</vt:lpstr>
      <vt:lpstr>Nice to  meet you, too.</vt:lpstr>
      <vt:lpstr>通過10關了! 恭喜你!</vt:lpstr>
      <vt:lpstr>你叫什麼名字?</vt:lpstr>
      <vt:lpstr>What’s  your name?</vt:lpstr>
      <vt:lpstr>我叫 亞當</vt:lpstr>
      <vt:lpstr>My name is Adam.</vt:lpstr>
      <vt:lpstr>我是 夏娃</vt:lpstr>
      <vt:lpstr>I am Eve.</vt:lpstr>
      <vt:lpstr>再見1</vt:lpstr>
      <vt:lpstr>Goodbye!</vt:lpstr>
      <vt:lpstr>再見2</vt:lpstr>
      <vt:lpstr>See you!</vt:lpstr>
      <vt:lpstr>再見3</vt:lpstr>
      <vt:lpstr>So long!</vt:lpstr>
      <vt:lpstr>請</vt:lpstr>
      <vt:lpstr>Please.</vt:lpstr>
      <vt:lpstr>對不起</vt:lpstr>
      <vt:lpstr>I’m sorry.</vt:lpstr>
      <vt:lpstr>不好 意思</vt:lpstr>
      <vt:lpstr>Excuse me.</vt:lpstr>
      <vt:lpstr>謝謝</vt:lpstr>
      <vt:lpstr>Thank you.</vt:lpstr>
      <vt:lpstr>通過20關了! 恭喜你!</vt:lpstr>
    </vt:vector>
  </TitlesOfParts>
  <Company>PCowner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晨間英語100句</dc:title>
  <dc:creator>PCuser</dc:creator>
  <cp:lastModifiedBy>PCuser</cp:lastModifiedBy>
  <cp:revision>17</cp:revision>
  <dcterms:created xsi:type="dcterms:W3CDTF">2021-07-12T07:26:43Z</dcterms:created>
  <dcterms:modified xsi:type="dcterms:W3CDTF">2022-03-04T06:58:51Z</dcterms:modified>
</cp:coreProperties>
</file>