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71" r:id="rId4"/>
    <p:sldId id="285" r:id="rId5"/>
    <p:sldId id="286" r:id="rId6"/>
    <p:sldId id="284" r:id="rId7"/>
    <p:sldId id="287" r:id="rId8"/>
    <p:sldId id="288" r:id="rId9"/>
    <p:sldId id="289" r:id="rId10"/>
    <p:sldId id="290" r:id="rId11"/>
    <p:sldId id="291" r:id="rId12"/>
    <p:sldId id="272" r:id="rId13"/>
    <p:sldId id="277" r:id="rId14"/>
    <p:sldId id="275" r:id="rId15"/>
    <p:sldId id="278" r:id="rId16"/>
    <p:sldId id="281" r:id="rId17"/>
    <p:sldId id="279" r:id="rId18"/>
    <p:sldId id="280" r:id="rId1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B3C1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9" autoAdjust="0"/>
    <p:restoredTop sz="87640" autoAdjust="0"/>
  </p:normalViewPr>
  <p:slideViewPr>
    <p:cSldViewPr snapToGrid="0">
      <p:cViewPr varScale="1">
        <p:scale>
          <a:sx n="93" d="100"/>
          <a:sy n="93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第二類</a:t>
          </a:r>
          <a:r>
            <a:rPr lang="en-US" altLang="zh-TW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植物</a:t>
          </a:r>
          <a:endParaRPr lang="zh-TW" altLang="en-US" sz="44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動物</a:t>
          </a:r>
          <a:endParaRPr lang="zh-TW" altLang="en-US" sz="26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微生物</a:t>
          </a:r>
          <a:endParaRPr lang="zh-TW" altLang="en-US" sz="28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地球</a:t>
          </a:r>
          <a:endParaRPr lang="zh-TW" altLang="en-US" sz="28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太空</a:t>
          </a:r>
          <a:endParaRPr lang="zh-TW" altLang="en-US" sz="28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>
        <a:solidFill>
          <a:srgbClr val="FF0000"/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80B372F1-8EF3-4532-ACC6-E65E1D63ACA2}" type="pres">
      <dgm:prSet presAssocID="{E4D23657-D1E8-4B22-974B-8DC90813F51B}" presName="ParentText" presStyleLbl="revTx" presStyleIdx="0" presStyleCnt="5" custLinFactX="21807" custLinFactNeighborX="100000" custLinFactNeighborY="-34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>
        <a:solidFill>
          <a:srgbClr val="FF6600"/>
        </a:solidFill>
        <a:ln>
          <a:solidFill>
            <a:srgbClr val="FFC000"/>
          </a:solidFill>
        </a:ln>
      </dgm:spPr>
    </dgm:pt>
    <dgm:pt modelId="{18F7A15A-3ED1-4A32-B700-36B8D6BBE441}" type="pres">
      <dgm:prSet presAssocID="{EF034794-D109-40B6-8FA2-8971C3123AB6}" presName="ParentText" presStyleLbl="revTx" presStyleIdx="1" presStyleCnt="5" custScaleX="103079" custLinFactX="-23190" custLinFactNeighborX="-100000" custLinFactNeighborY="31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>
        <a:solidFill>
          <a:srgbClr val="FFC000"/>
        </a:solidFill>
        <a:ln>
          <a:solidFill>
            <a:srgbClr val="FFFF00"/>
          </a:solidFill>
        </a:ln>
      </dgm:spPr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>
        <a:solidFill>
          <a:srgbClr val="006600"/>
        </a:solidFill>
        <a:ln>
          <a:solidFill>
            <a:srgbClr val="92D050"/>
          </a:solidFill>
        </a:ln>
      </dgm:spPr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>
        <a:solidFill>
          <a:srgbClr val="002060"/>
        </a:solidFill>
        <a:ln>
          <a:solidFill>
            <a:srgbClr val="0070C0"/>
          </a:solidFill>
        </a:ln>
      </dgm:spPr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52052" y="2515155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697499" y="2580975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第二類</a:t>
          </a:r>
          <a:r>
            <a:rPr lang="en-US" altLang="zh-TW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植物</a:t>
          </a:r>
          <a:endParaRPr lang="zh-TW" altLang="en-US" sz="44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97499" y="2580975"/>
        <a:ext cx="2028493" cy="1778093"/>
      </dsp:txXfrm>
    </dsp:sp>
    <dsp:sp modelId="{B746139E-4627-4CCC-9299-5653D77ED24D}">
      <dsp:nvSpPr>
        <dsp:cNvPr id="0" name=""/>
        <dsp:cNvSpPr/>
      </dsp:nvSpPr>
      <dsp:spPr>
        <a:xfrm>
          <a:off x="1872411" y="2349737"/>
          <a:ext cx="382734" cy="38273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935324" y="1900667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66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179795" y="3129911"/>
          <a:ext cx="2090950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動物</a:t>
          </a:r>
          <a:endParaRPr lang="zh-TW" altLang="en-US" sz="26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9795" y="3129911"/>
        <a:ext cx="2090950" cy="1778093"/>
      </dsp:txXfrm>
    </dsp:sp>
    <dsp:sp modelId="{F6F2BEFC-1674-4E8D-98FF-DE4432BB887C}">
      <dsp:nvSpPr>
        <dsp:cNvPr id="0" name=""/>
        <dsp:cNvSpPr/>
      </dsp:nvSpPr>
      <dsp:spPr>
        <a:xfrm>
          <a:off x="4355683" y="1735249"/>
          <a:ext cx="382734" cy="38273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418596" y="1286179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193196" y="1957511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微生物</a:t>
          </a:r>
          <a:endParaRPr lang="zh-TW" altLang="en-US" sz="2800" kern="12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93196" y="1957511"/>
        <a:ext cx="2028493" cy="1778093"/>
      </dsp:txXfrm>
    </dsp:sp>
    <dsp:sp modelId="{D5E82CFA-3F05-41CB-A66C-3A904CCE06CE}">
      <dsp:nvSpPr>
        <dsp:cNvPr id="0" name=""/>
        <dsp:cNvSpPr/>
      </dsp:nvSpPr>
      <dsp:spPr>
        <a:xfrm>
          <a:off x="6838955" y="1120761"/>
          <a:ext cx="382734" cy="38273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901868" y="671691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676468" y="1343023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地球</a:t>
          </a:r>
          <a:endParaRPr lang="zh-TW" altLang="en-US" sz="2800" kern="12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76468" y="1343023"/>
        <a:ext cx="2028493" cy="1778093"/>
      </dsp:txXfrm>
    </dsp:sp>
    <dsp:sp modelId="{F62C0D9F-BF11-4D63-A28B-80FA21343A28}">
      <dsp:nvSpPr>
        <dsp:cNvPr id="0" name=""/>
        <dsp:cNvSpPr/>
      </dsp:nvSpPr>
      <dsp:spPr>
        <a:xfrm>
          <a:off x="9322227" y="506273"/>
          <a:ext cx="382734" cy="38273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10385140" y="57203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10159740" y="728535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太空</a:t>
          </a:r>
          <a:endParaRPr lang="zh-TW" altLang="en-US" sz="2800" kern="12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59740" y="728535"/>
        <a:ext cx="2028493" cy="177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2022/2/23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2022/2/23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25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2022/2/23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f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f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725" y="1528970"/>
            <a:ext cx="9650186" cy="2793906"/>
          </a:xfrm>
        </p:spPr>
        <p:txBody>
          <a:bodyPr rtlCol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zh-TW" altLang="en-US" sz="9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閱讀識自然</a:t>
            </a:r>
            <a:r>
              <a:rPr lang="en-US" altLang="zh-TW" sz="9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9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Read to know </a:t>
            </a:r>
            <a:r>
              <a:rPr lang="en-US" altLang="zh-TW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Nature</a:t>
            </a:r>
            <a:endParaRPr lang="zh-TW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051" y="5235778"/>
            <a:ext cx="11389535" cy="162222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秀林國小 </a:t>
            </a:r>
            <a:endParaRPr lang="en-US" altLang="zh-TW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  <a:p>
            <a:pPr rtl="0"/>
            <a:r>
              <a:rPr lang="en-US" altLang="zh-TW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Show Lin Elementary School</a:t>
            </a:r>
          </a:p>
          <a:p>
            <a:pPr rtl="0"/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248" y="229903"/>
            <a:ext cx="57310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苔蘚植物</a:t>
            </a:r>
            <a:endParaRPr lang="en-US" altLang="zh-TW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166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03872" y="149136"/>
            <a:ext cx="57310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蕨類植物</a:t>
            </a:r>
            <a:endParaRPr lang="en-US" altLang="zh-TW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2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" y="1657941"/>
            <a:ext cx="3784582" cy="4907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2192000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圖書可以在學校圖書館尋找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472001" y="2222500"/>
            <a:ext cx="791900" cy="355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144579" y="2524854"/>
            <a:ext cx="1021424" cy="584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15" y="1693595"/>
            <a:ext cx="3459985" cy="4942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橢圓 8"/>
          <p:cNvSpPr/>
          <p:nvPr/>
        </p:nvSpPr>
        <p:spPr>
          <a:xfrm>
            <a:off x="4648199" y="2222500"/>
            <a:ext cx="1141261" cy="7507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3256" r="14367" b="3640"/>
          <a:stretch/>
        </p:blipFill>
        <p:spPr>
          <a:xfrm>
            <a:off x="7833888" y="1693594"/>
            <a:ext cx="3773911" cy="4957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橢圓 11"/>
          <p:cNvSpPr/>
          <p:nvPr/>
        </p:nvSpPr>
        <p:spPr>
          <a:xfrm>
            <a:off x="8169944" y="2024929"/>
            <a:ext cx="3018756" cy="7507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4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23BB401-EE11-4AB3-BAA8-DA3814D90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63">
            <a:off x="2963716" y="395431"/>
            <a:ext cx="4410071" cy="60930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50F32B-6E08-4EA0-A5A7-6BBE030D0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60" y="197083"/>
            <a:ext cx="4653393" cy="6349490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閱讀心得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" name="標題 2">
            <a:extLst>
              <a:ext uri="{FF2B5EF4-FFF2-40B4-BE49-F238E27FC236}">
                <a16:creationId xmlns:a16="http://schemas.microsoft.com/office/drawing/2014/main" id="{EC9A1682-A4FA-4F3F-B7B5-014C0C85D882}"/>
              </a:ext>
            </a:extLst>
          </p:cNvPr>
          <p:cNvSpPr txBox="1">
            <a:spLocks/>
          </p:cNvSpPr>
          <p:nvPr/>
        </p:nvSpPr>
        <p:spPr>
          <a:xfrm>
            <a:off x="1737808" y="2918352"/>
            <a:ext cx="5391861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低年級 抽獎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7B339A1F-BEF6-4B39-B403-253A744AD01E}"/>
              </a:ext>
            </a:extLst>
          </p:cNvPr>
          <p:cNvSpPr txBox="1">
            <a:spLocks/>
          </p:cNvSpPr>
          <p:nvPr/>
        </p:nvSpPr>
        <p:spPr>
          <a:xfrm>
            <a:off x="462337" y="5044612"/>
            <a:ext cx="11729663" cy="183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中高年級 一篇心得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263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也可以到會議室拿國語日報 </a:t>
            </a:r>
            <a:r>
              <a:rPr lang="en-US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2" y="1335640"/>
            <a:ext cx="4677515" cy="5045653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9883739" y="1787703"/>
            <a:ext cx="760288" cy="13048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2" y="1263721"/>
            <a:ext cx="5108169" cy="5298034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81527" y="1787703"/>
            <a:ext cx="1428109" cy="8219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" b="4719"/>
          <a:stretch/>
        </p:blipFill>
        <p:spPr>
          <a:xfrm>
            <a:off x="3286731" y="1327741"/>
            <a:ext cx="6181618" cy="4285459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讀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報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學習單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FF09CD9B-05CE-424A-A664-981D8F5B9C3A}"/>
              </a:ext>
            </a:extLst>
          </p:cNvPr>
          <p:cNvSpPr txBox="1">
            <a:spLocks/>
          </p:cNvSpPr>
          <p:nvPr/>
        </p:nvSpPr>
        <p:spPr>
          <a:xfrm>
            <a:off x="2257216" y="5374811"/>
            <a:ext cx="8240648" cy="15924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中高年級 一張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點 </a:t>
            </a:r>
            <a:r>
              <a:rPr lang="en-US" altLang="zh-TW" dirty="0">
                <a:solidFill>
                  <a:schemeClr val="bg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chemeClr val="bg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1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低年級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458499" y="1345916"/>
            <a:ext cx="10134158" cy="4161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以抽獎的方式進行 獎品會有哥哥姐姐們能換到的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鑰匙圈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或是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資料夾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799636-D4A0-40CB-B0D7-FB49F644A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91" y="2995780"/>
            <a:ext cx="2193235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2D80C9-0435-4172-A1C9-0D16C87E2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8115" b="9566"/>
          <a:stretch/>
        </p:blipFill>
        <p:spPr>
          <a:xfrm>
            <a:off x="189079" y="2080590"/>
            <a:ext cx="6261093" cy="425394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5F22F9-D405-4565-B4D6-1820DC835A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3462" r="3016" b="10580"/>
          <a:stretch/>
        </p:blipFill>
        <p:spPr>
          <a:xfrm rot="5400000">
            <a:off x="6682724" y="1330976"/>
            <a:ext cx="5292272" cy="5348120"/>
          </a:xfrm>
          <a:prstGeom prst="rect">
            <a:avLst/>
          </a:prstGeom>
        </p:spPr>
      </p:pic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7627926" y="3073592"/>
            <a:ext cx="396772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300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點可換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二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C4D82393-A425-4681-9772-4646D8995A36}"/>
              </a:ext>
            </a:extLst>
          </p:cNvPr>
          <p:cNvSpPr txBox="1">
            <a:spLocks/>
          </p:cNvSpPr>
          <p:nvPr/>
        </p:nvSpPr>
        <p:spPr>
          <a:xfrm>
            <a:off x="-2" y="1458450"/>
            <a:ext cx="7654249" cy="3062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閱讀心得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</a:t>
            </a:r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篇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或</a:t>
            </a: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讀報心得</a:t>
            </a:r>
            <a:r>
              <a:rPr lang="en-US" altLang="zh-TW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</a:t>
            </a: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篇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可抽</a:t>
            </a:r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一番賞一次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r="6720" b="3670"/>
          <a:stretch/>
        </p:blipFill>
        <p:spPr>
          <a:xfrm>
            <a:off x="7616445" y="0"/>
            <a:ext cx="4575555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6" b="17018"/>
          <a:stretch/>
        </p:blipFill>
        <p:spPr>
          <a:xfrm>
            <a:off x="281574" y="4520629"/>
            <a:ext cx="2358883" cy="20591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2" r="22060" b="18202"/>
          <a:stretch/>
        </p:blipFill>
        <p:spPr>
          <a:xfrm>
            <a:off x="2922033" y="4520629"/>
            <a:ext cx="3391390" cy="14178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t="11086" r="20599" b="6217"/>
          <a:stretch/>
        </p:blipFill>
        <p:spPr>
          <a:xfrm>
            <a:off x="5117375" y="4171308"/>
            <a:ext cx="2392096" cy="21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預留位置 14" descr="顯示 5 個升冪步驟的階梯狀流程圖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185437"/>
              </p:ext>
            </p:extLst>
          </p:nvPr>
        </p:nvGraphicFramePr>
        <p:xfrm>
          <a:off x="-1" y="1"/>
          <a:ext cx="12192000" cy="547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52398" y="2"/>
            <a:ext cx="6591302" cy="175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</a:t>
            </a:r>
            <a:r>
              <a:rPr lang="zh-TW" altLang="en-US" sz="7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識</a:t>
            </a:r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自然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A0E749A-C3A9-4A26-9A97-86D929B2DE07}"/>
              </a:ext>
            </a:extLst>
          </p:cNvPr>
          <p:cNvSpPr/>
          <p:nvPr/>
        </p:nvSpPr>
        <p:spPr>
          <a:xfrm>
            <a:off x="6585735" y="4605986"/>
            <a:ext cx="5098404" cy="203639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圖書</a:t>
            </a: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+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報紙</a:t>
            </a:r>
            <a:endParaRPr lang="zh-TW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4AF9568-EAB7-49C8-BDB3-F1F274375F22}"/>
              </a:ext>
            </a:extLst>
          </p:cNvPr>
          <p:cNvSpPr txBox="1">
            <a:spLocks/>
          </p:cNvSpPr>
          <p:nvPr/>
        </p:nvSpPr>
        <p:spPr>
          <a:xfrm>
            <a:off x="4216424" y="3274616"/>
            <a:ext cx="3432314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Plants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99" y="173037"/>
            <a:ext cx="2227263" cy="222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54112" y="173036"/>
            <a:ext cx="11479088" cy="38655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種子植物</a:t>
            </a:r>
            <a:r>
              <a:rPr lang="zh-TW" alt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文鼎標楷注音" panose="020B0602010101010101" pitchFamily="34" charset="-120"/>
              </a:rPr>
              <a:t>Seed Plant</a:t>
            </a:r>
            <a:endParaRPr lang="en-US" altLang="zh-TW" sz="7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文鼎標楷注音" panose="020B0602010101010101" pitchFamily="34" charset="-120"/>
            </a:endParaRPr>
          </a:p>
          <a:p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 裸子植物</a:t>
            </a:r>
            <a:endParaRPr lang="en-US" altLang="zh-TW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       </a:t>
            </a: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被子植物</a:t>
            </a:r>
            <a:endParaRPr lang="en-US" altLang="zh-TW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18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60944" y="2580259"/>
            <a:ext cx="57310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裸子植物</a:t>
            </a:r>
            <a:endParaRPr lang="en-US" altLang="zh-TW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34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40272" y="911136"/>
            <a:ext cx="57310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被子植物</a:t>
            </a:r>
            <a:endParaRPr lang="en-US" altLang="zh-TW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4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9" y="249237"/>
            <a:ext cx="2227263" cy="222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237162" y="0"/>
            <a:ext cx="11383338" cy="608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孢子植物</a:t>
            </a:r>
            <a:r>
              <a:rPr lang="zh-TW" alt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文鼎標楷注音" panose="020B0602010101010101" pitchFamily="34" charset="-120"/>
              </a:rPr>
              <a:t>Spore Plant</a:t>
            </a:r>
            <a:endParaRPr lang="en-US" altLang="zh-TW" sz="6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文鼎標楷注音" panose="020B0602010101010101" pitchFamily="34" charset="-120"/>
            </a:endParaRPr>
          </a:p>
          <a:p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藻類植物</a:t>
            </a:r>
            <a:endParaRPr lang="en-US" altLang="zh-TW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菌類植物</a:t>
            </a:r>
            <a:endParaRPr lang="en-US" altLang="zh-TW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地衣類植物</a:t>
            </a:r>
            <a:endParaRPr lang="en-US" altLang="zh-TW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苔蘚植物</a:t>
            </a:r>
            <a:endParaRPr lang="en-US" altLang="zh-TW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蕨類植物</a:t>
            </a:r>
            <a:endParaRPr lang="en-US" altLang="zh-TW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85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472" y="123736"/>
            <a:ext cx="57310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藻類植物</a:t>
            </a:r>
            <a:endParaRPr lang="en-US" altLang="zh-TW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63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78472" y="0"/>
            <a:ext cx="57310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菌類植物</a:t>
            </a:r>
            <a:endParaRPr lang="en-US" altLang="zh-TW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942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2674" y="115838"/>
            <a:ext cx="8219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地衣類植物</a:t>
            </a:r>
            <a:endParaRPr lang="en-US" altLang="zh-TW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9991994"/>
      </p:ext>
    </p:extLst>
  </p:cSld>
  <p:clrMapOvr>
    <a:masterClrMapping/>
  </p:clrMapOvr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1235</TotalTime>
  <Words>144</Words>
  <Application>Microsoft Office PowerPoint</Application>
  <PresentationFormat>寬螢幕</PresentationFormat>
  <Paragraphs>42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Salesforce Sans</vt:lpstr>
      <vt:lpstr>文鼎標楷注音</vt:lpstr>
      <vt:lpstr>文鼎標楷注音破音一</vt:lpstr>
      <vt:lpstr>微軟正黑體</vt:lpstr>
      <vt:lpstr>Aharoni</vt:lpstr>
      <vt:lpstr>Arial Narrow</vt:lpstr>
      <vt:lpstr>Euphemia</vt:lpstr>
      <vt:lpstr>Wingdings</vt:lpstr>
      <vt:lpstr>兒童遊樂 16X9</vt:lpstr>
      <vt:lpstr>閱讀識自然 Read to know Nature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閱讀推動經驗分享</dc:title>
  <dc:creator>5A88</dc:creator>
  <cp:lastModifiedBy>PCuser</cp:lastModifiedBy>
  <cp:revision>90</cp:revision>
  <dcterms:created xsi:type="dcterms:W3CDTF">2021-03-03T00:33:48Z</dcterms:created>
  <dcterms:modified xsi:type="dcterms:W3CDTF">2022-02-23T04:55:23Z</dcterms:modified>
</cp:coreProperties>
</file>