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78" r:id="rId6"/>
    <p:sldId id="259" r:id="rId7"/>
    <p:sldId id="279" r:id="rId8"/>
    <p:sldId id="300" r:id="rId9"/>
    <p:sldId id="28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288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0" autoAdjust="0"/>
    <p:restoredTop sz="94660"/>
  </p:normalViewPr>
  <p:slideViewPr>
    <p:cSldViewPr snapToGrid="0">
      <p:cViewPr varScale="1">
        <p:scale>
          <a:sx n="91" d="100"/>
          <a:sy n="91" d="100"/>
        </p:scale>
        <p:origin x="3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28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081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620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089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250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91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365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923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7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255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032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4CC65-7B88-4D62-9F2E-8BAA5A1408F7}" type="datetimeFigureOut">
              <a:rPr lang="zh-TW" altLang="en-US" smtClean="0"/>
              <a:t>2023/1/4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9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650215"/>
            <a:ext cx="12192000" cy="4415086"/>
          </a:xfrm>
        </p:spPr>
        <p:txBody>
          <a:bodyPr>
            <a:normAutofit/>
          </a:bodyPr>
          <a:lstStyle/>
          <a:p>
            <a:r>
              <a:rPr lang="zh-TW" alt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>英語學習護照</a:t>
            </a:r>
            <a: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/>
            </a:r>
            <a:b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</a:br>
            <a:r>
              <a:rPr lang="zh-TW" alt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>第二冊</a:t>
            </a:r>
            <a:r>
              <a:rPr lang="en-US" altLang="zh-TW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文鼎標楷注音" panose="020B0602010101010101" pitchFamily="34" charset="-120"/>
                <a:cs typeface="Aharoni" panose="02010803020104030203" pitchFamily="2" charset="-79"/>
              </a:rPr>
              <a:t>100</a:t>
            </a:r>
            <a:r>
              <a:rPr lang="zh-TW" alt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>句</a:t>
            </a:r>
            <a: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/>
            </a:r>
            <a:b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</a:br>
            <a:r>
              <a:rPr lang="en-US" altLang="zh-TW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文鼎標楷注音" panose="020B0602010101010101" pitchFamily="34" charset="-120"/>
                <a:cs typeface="Aharoni" panose="02010803020104030203" pitchFamily="2" charset="-79"/>
              </a:rPr>
              <a:t>1~10</a:t>
            </a:r>
            <a:endParaRPr lang="zh-TW" altLang="en-US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文鼎標楷注音" panose="020B0602010101010101" pitchFamily="34" charset="-120"/>
              <a:cs typeface="Aharoni" panose="02010803020104030203" pitchFamily="2" charset="-79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0200" y="5065301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秀林國小校園情境英語</a:t>
            </a:r>
            <a:endParaRPr lang="en-US" altLang="zh-TW" sz="4000" b="1" dirty="0" smtClean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40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推動小組製作</a:t>
            </a:r>
            <a:endParaRPr lang="zh-TW" altLang="en-US" sz="4000" b="1" dirty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02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不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005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318" y="3878317"/>
            <a:ext cx="2979682" cy="297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5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No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75" y="2769474"/>
            <a:ext cx="4088525" cy="408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聽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006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62" y="1032641"/>
            <a:ext cx="5549462" cy="554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8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Listen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!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91"/>
          <a:stretch/>
        </p:blipFill>
        <p:spPr>
          <a:xfrm>
            <a:off x="7462345" y="927538"/>
            <a:ext cx="4351283" cy="554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看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007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/>
          <a:stretch/>
        </p:blipFill>
        <p:spPr>
          <a:xfrm>
            <a:off x="189185" y="2249213"/>
            <a:ext cx="4311869" cy="460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2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Look</a:t>
            </a:r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!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/>
          <a:stretch/>
        </p:blipFill>
        <p:spPr>
          <a:xfrm>
            <a:off x="189185" y="2249213"/>
            <a:ext cx="4311869" cy="460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謝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啦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008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55" y="2580634"/>
            <a:ext cx="3804745" cy="427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Thanks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55" y="2580634"/>
            <a:ext cx="3804745" cy="427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太棒了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009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1" r="9418"/>
          <a:stretch/>
        </p:blipFill>
        <p:spPr>
          <a:xfrm>
            <a:off x="9595821" y="3263600"/>
            <a:ext cx="2596179" cy="348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Great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!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1" r="9418"/>
          <a:stretch/>
        </p:blipFill>
        <p:spPr>
          <a:xfrm>
            <a:off x="8271642" y="1590603"/>
            <a:ext cx="3920358" cy="526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喂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001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83" y="2769212"/>
            <a:ext cx="4792717" cy="408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不錯</a:t>
            </a: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喔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010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3"/>
          <a:stretch/>
        </p:blipFill>
        <p:spPr>
          <a:xfrm>
            <a:off x="0" y="3932098"/>
            <a:ext cx="3463962" cy="292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Nice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!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3"/>
          <a:stretch/>
        </p:blipFill>
        <p:spPr>
          <a:xfrm>
            <a:off x="0" y="3041606"/>
            <a:ext cx="4518212" cy="381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22729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通過</a:t>
            </a:r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0</a:t>
            </a:r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關了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恭喜你</a:t>
            </a:r>
            <a:r>
              <a:rPr lang="en-US" altLang="zh-TW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endParaRPr lang="zh-TW" altLang="en-US" sz="1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文鼎標楷注音" panose="020B0602010101010101" pitchFamily="34" charset="-120"/>
            </a:endParaRPr>
          </a:p>
        </p:txBody>
      </p:sp>
      <p:pic>
        <p:nvPicPr>
          <p:cNvPr id="3" name="Picture 2" descr="Anya Forger GIFs - AniYuki - Anime Porta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567" y="3130823"/>
            <a:ext cx="6421627" cy="344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73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Hey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54" y="2617075"/>
            <a:ext cx="4971046" cy="424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9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是</a:t>
            </a: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的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002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074" y="3510455"/>
            <a:ext cx="3308926" cy="34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4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文鼎標楷注音" panose="020B0602010101010101" pitchFamily="34" charset="-120"/>
                <a:cs typeface="Arial" panose="020B0604020202020204" pitchFamily="34" charset="0"/>
              </a:rPr>
              <a:t>Y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es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75" y="2752724"/>
            <a:ext cx="393382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3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對呀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003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666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文鼎標楷注音" panose="020B0602010101010101" pitchFamily="34" charset="-120"/>
                <a:cs typeface="Arial" panose="020B0604020202020204" pitchFamily="34" charset="0"/>
              </a:rPr>
              <a:t>Y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eah.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574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對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004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230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Right.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484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66</Words>
  <Application>Microsoft Office PowerPoint</Application>
  <PresentationFormat>寬螢幕</PresentationFormat>
  <Paragraphs>34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2" baseType="lpstr">
      <vt:lpstr>文鼎標楷注音</vt:lpstr>
      <vt:lpstr>新細明體</vt:lpstr>
      <vt:lpstr>Aharoni</vt:lpstr>
      <vt:lpstr>Algerian</vt:lpstr>
      <vt:lpstr>Arial</vt:lpstr>
      <vt:lpstr>Arial Black</vt:lpstr>
      <vt:lpstr>Calibri</vt:lpstr>
      <vt:lpstr>Calibri Light</vt:lpstr>
      <vt:lpstr>Comic Sans MS</vt:lpstr>
      <vt:lpstr>Office 佈景主題</vt:lpstr>
      <vt:lpstr>英語學習護照 第二冊100句 1~10</vt:lpstr>
      <vt:lpstr>喂!</vt:lpstr>
      <vt:lpstr>Hey.</vt:lpstr>
      <vt:lpstr>是的</vt:lpstr>
      <vt:lpstr>Yes.</vt:lpstr>
      <vt:lpstr>對呀</vt:lpstr>
      <vt:lpstr>Yeah.</vt:lpstr>
      <vt:lpstr>對</vt:lpstr>
      <vt:lpstr>Right.</vt:lpstr>
      <vt:lpstr>不</vt:lpstr>
      <vt:lpstr>No.</vt:lpstr>
      <vt:lpstr>聽!</vt:lpstr>
      <vt:lpstr>Listen!</vt:lpstr>
      <vt:lpstr>看!</vt:lpstr>
      <vt:lpstr>Look!</vt:lpstr>
      <vt:lpstr>謝啦</vt:lpstr>
      <vt:lpstr>Thanks.</vt:lpstr>
      <vt:lpstr>太棒了!</vt:lpstr>
      <vt:lpstr>Great!</vt:lpstr>
      <vt:lpstr>不錯喔!</vt:lpstr>
      <vt:lpstr>Nice!</vt:lpstr>
      <vt:lpstr>通過10關了! 恭喜你!</vt:lpstr>
    </vt:vector>
  </TitlesOfParts>
  <Company>PCowner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晨間英語100句</dc:title>
  <dc:creator>PCuser</dc:creator>
  <cp:lastModifiedBy>PCuser</cp:lastModifiedBy>
  <cp:revision>31</cp:revision>
  <dcterms:created xsi:type="dcterms:W3CDTF">2021-07-12T07:26:43Z</dcterms:created>
  <dcterms:modified xsi:type="dcterms:W3CDTF">2023-01-04T00:32:09Z</dcterms:modified>
</cp:coreProperties>
</file>