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85" r:id="rId4"/>
    <p:sldId id="291" r:id="rId5"/>
    <p:sldId id="292" r:id="rId6"/>
    <p:sldId id="293" r:id="rId7"/>
    <p:sldId id="289" r:id="rId8"/>
    <p:sldId id="294" r:id="rId9"/>
    <p:sldId id="295" r:id="rId10"/>
    <p:sldId id="296" r:id="rId11"/>
    <p:sldId id="290" r:id="rId12"/>
    <p:sldId id="297" r:id="rId13"/>
    <p:sldId id="298" r:id="rId14"/>
    <p:sldId id="299" r:id="rId15"/>
    <p:sldId id="272" r:id="rId16"/>
    <p:sldId id="277" r:id="rId17"/>
    <p:sldId id="275" r:id="rId18"/>
    <p:sldId id="278" r:id="rId19"/>
    <p:sldId id="281" r:id="rId20"/>
    <p:sldId id="279" r:id="rId21"/>
    <p:sldId id="280" r:id="rId2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9" autoAdjust="0"/>
    <p:restoredTop sz="87640" autoAdjust="0"/>
  </p:normalViewPr>
  <p:slideViewPr>
    <p:cSldViewPr snapToGrid="0">
      <p:cViewPr varScale="1">
        <p:scale>
          <a:sx n="93" d="100"/>
          <a:sy n="93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第三類</a:t>
          </a:r>
          <a:r>
            <a:rPr lang="en-US" altLang="zh-TW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微生物</a:t>
          </a:r>
          <a:endParaRPr lang="zh-TW" altLang="en-US" sz="24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動物</a:t>
          </a:r>
          <a:endParaRPr lang="zh-TW" altLang="en-US" sz="26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植物</a:t>
          </a:r>
          <a:endParaRPr lang="zh-TW" altLang="en-US" sz="28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地球</a:t>
          </a:r>
          <a:endParaRPr lang="zh-TW" altLang="en-US" sz="4800" noProof="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zh-TW" altLang="en-US" sz="32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第五類</a:t>
          </a:r>
          <a:r>
            <a:rPr lang="en-US" altLang="zh-TW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太空</a:t>
          </a:r>
          <a:endParaRPr lang="zh-TW" altLang="en-US" sz="28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>
        <a:solidFill>
          <a:srgbClr val="FF0000"/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80B372F1-8EF3-4532-ACC6-E65E1D63ACA2}" type="pres">
      <dgm:prSet presAssocID="{E4D23657-D1E8-4B22-974B-8DC90813F51B}" presName="ParentText" presStyleLbl="revTx" presStyleIdx="0" presStyleCnt="5" custScaleX="176636" custScaleY="168049" custLinFactX="190520" custLinFactNeighborX="200000" custLinFactNeighborY="-37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 custScaleX="122623" custScaleY="88283"/>
      <dgm:spPr>
        <a:solidFill>
          <a:srgbClr val="FF6600"/>
        </a:solidFill>
        <a:ln>
          <a:solidFill>
            <a:srgbClr val="FFC000"/>
          </a:solidFill>
        </a:ln>
      </dgm:spPr>
    </dgm:pt>
    <dgm:pt modelId="{18F7A15A-3ED1-4A32-B700-36B8D6BBE441}" type="pres">
      <dgm:prSet presAssocID="{EF034794-D109-40B6-8FA2-8971C3123AB6}" presName="ParentText" presStyleLbl="revTx" presStyleIdx="1" presStyleCnt="5" custScaleX="134847" custScaleY="106450" custLinFactX="-49403" custLinFactNeighborX="-100000" custLinFactNeighborY="37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 custScaleX="137482"/>
      <dgm:spPr>
        <a:solidFill>
          <a:srgbClr val="FFC000"/>
        </a:solidFill>
        <a:ln>
          <a:solidFill>
            <a:srgbClr val="FFFF00"/>
          </a:solidFill>
        </a:ln>
      </dgm:spPr>
    </dgm:pt>
    <dgm:pt modelId="{F0124EB5-2136-46F3-B2F4-41A5196C24A0}" type="pres">
      <dgm:prSet presAssocID="{15E11DBD-E9B5-4BCF-A56C-7AAE26CE30DC}" presName="ParentText" presStyleLbl="revTx" presStyleIdx="2" presStyleCnt="5" custScaleX="131282" custLinFactX="-76009" custLinFactNeighborX="-100000" custLinFactNeighborY="32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 custScaleX="119578"/>
      <dgm:spPr>
        <a:solidFill>
          <a:srgbClr val="006600"/>
        </a:solidFill>
        <a:ln>
          <a:solidFill>
            <a:srgbClr val="92D050"/>
          </a:solidFill>
        </a:ln>
      </dgm:spPr>
    </dgm:pt>
    <dgm:pt modelId="{AFC6068B-131B-444D-AF53-A5A2A6DC9AE7}" type="pres">
      <dgm:prSet presAssocID="{778AA374-0E17-4AEA-8EB6-0C342D57D8D8}" presName="ParentText" presStyleLbl="revTx" presStyleIdx="3" presStyleCnt="5" custScaleX="132299" custLinFactNeighborX="6727" custLinFactNeighborY="1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 custLinFactNeighborX="-31938" custLinFactNeighborY="0"/>
      <dgm:spPr>
        <a:solidFill>
          <a:srgbClr val="002060"/>
        </a:solidFill>
        <a:ln>
          <a:solidFill>
            <a:srgbClr val="0070C0"/>
          </a:solidFill>
        </a:ln>
      </dgm:spPr>
    </dgm:pt>
    <dgm:pt modelId="{D81336A4-814F-45EF-B582-2466B0D2E2A7}" type="pres">
      <dgm:prSet presAssocID="{05F1A7D0-6E45-49DA-80B3-7FF4B8783E58}" presName="ParentText" presStyleLbl="revTx" presStyleIdx="4" presStyleCnt="5" custScaleX="123240" custScaleY="116071" custLinFactNeighborX="-25088" custLinFactNeighborY="5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688999" y="2445188"/>
          <a:ext cx="926869" cy="1542289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5438298" y="2033317"/>
          <a:ext cx="2459457" cy="205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第三類</a:t>
          </a:r>
          <a:r>
            <a:rPr lang="en-US" altLang="zh-TW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微生物</a:t>
          </a:r>
          <a:endParaRPr lang="zh-TW" altLang="en-US" sz="24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38298" y="2033317"/>
        <a:ext cx="2459457" cy="2051053"/>
      </dsp:txXfrm>
    </dsp:sp>
    <dsp:sp modelId="{B746139E-4627-4CCC-9299-5653D77ED24D}">
      <dsp:nvSpPr>
        <dsp:cNvPr id="0" name=""/>
        <dsp:cNvSpPr/>
      </dsp:nvSpPr>
      <dsp:spPr>
        <a:xfrm>
          <a:off x="1663954" y="2331643"/>
          <a:ext cx="262714" cy="26271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3155845" y="1809576"/>
          <a:ext cx="818267" cy="1891201"/>
        </a:xfrm>
        <a:prstGeom prst="corner">
          <a:avLst>
            <a:gd name="adj1" fmla="val 16120"/>
            <a:gd name="adj2" fmla="val 16110"/>
          </a:avLst>
        </a:prstGeom>
        <a:solidFill>
          <a:srgbClr val="FF66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623956" y="2865054"/>
          <a:ext cx="1877592" cy="129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動物</a:t>
          </a:r>
          <a:endParaRPr lang="zh-TW" altLang="en-US" sz="26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3956" y="2865054"/>
        <a:ext cx="1877592" cy="1299232"/>
      </dsp:txXfrm>
    </dsp:sp>
    <dsp:sp modelId="{F6F2BEFC-1674-4E8D-98FF-DE4432BB887C}">
      <dsp:nvSpPr>
        <dsp:cNvPr id="0" name=""/>
        <dsp:cNvSpPr/>
      </dsp:nvSpPr>
      <dsp:spPr>
        <a:xfrm>
          <a:off x="4076500" y="1870487"/>
          <a:ext cx="262714" cy="26271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834761" y="1273198"/>
          <a:ext cx="926869" cy="2120370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011533" y="2422829"/>
          <a:ext cx="1827954" cy="122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植物</a:t>
          </a:r>
          <a:endParaRPr lang="zh-TW" altLang="en-US" sz="2800" kern="12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11533" y="2422829"/>
        <a:ext cx="1827954" cy="1220509"/>
      </dsp:txXfrm>
    </dsp:sp>
    <dsp:sp modelId="{D5E82CFA-3F05-41CB-A66C-3A904CCE06CE}">
      <dsp:nvSpPr>
        <dsp:cNvPr id="0" name=""/>
        <dsp:cNvSpPr/>
      </dsp:nvSpPr>
      <dsp:spPr>
        <a:xfrm>
          <a:off x="6809716" y="1448694"/>
          <a:ext cx="262714" cy="26271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8315327" y="989470"/>
          <a:ext cx="926869" cy="1844238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8029412" y="1625094"/>
          <a:ext cx="1842114" cy="122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地球</a:t>
          </a:r>
          <a:endParaRPr lang="zh-TW" altLang="en-US" sz="4800" kern="1200" noProof="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029412" y="1625094"/>
        <a:ext cx="1842114" cy="1220509"/>
      </dsp:txXfrm>
    </dsp:sp>
    <dsp:sp modelId="{F62C0D9F-BF11-4D63-A28B-80FA21343A28}">
      <dsp:nvSpPr>
        <dsp:cNvPr id="0" name=""/>
        <dsp:cNvSpPr/>
      </dsp:nvSpPr>
      <dsp:spPr>
        <a:xfrm>
          <a:off x="9290283" y="1026900"/>
          <a:ext cx="262714" cy="26271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10299211" y="620577"/>
          <a:ext cx="926869" cy="1542289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10125952" y="1047588"/>
          <a:ext cx="1715978" cy="141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第五類</a:t>
          </a:r>
          <a:r>
            <a:rPr lang="en-US" altLang="zh-TW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太空</a:t>
          </a:r>
          <a:endParaRPr lang="zh-TW" altLang="en-US" sz="2800" kern="1200" noProof="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25952" y="1047588"/>
        <a:ext cx="1715978" cy="1416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2022/3/7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2022/3/7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25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2022/3/7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fif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725" y="244701"/>
            <a:ext cx="9650186" cy="2793906"/>
          </a:xfrm>
        </p:spPr>
        <p:txBody>
          <a:bodyPr rtlCol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zh-TW" altLang="en-US" sz="9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閱讀識自然</a:t>
            </a:r>
            <a:r>
              <a:rPr lang="en-US" altLang="zh-TW" sz="9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9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Read to know </a:t>
            </a:r>
            <a:r>
              <a:rPr lang="en-US" altLang="zh-TW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Nature</a:t>
            </a:r>
            <a:endParaRPr lang="zh-TW" alt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051" y="5235778"/>
            <a:ext cx="11389535" cy="162222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秀林國小 </a:t>
            </a:r>
            <a:endParaRPr lang="en-US" altLang="zh-TW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  <a:p>
            <a:pPr rtl="0"/>
            <a:r>
              <a:rPr lang="en-US" altLang="zh-TW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Show Lin Elementary School</a:t>
            </a:r>
          </a:p>
          <a:p>
            <a:pPr rtl="0"/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11747500" cy="2476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endParaRPr lang="en-US" altLang="zh-TW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  <a:p>
            <a:pPr algn="ctr"/>
            <a:r>
              <a:rPr lang="zh-TW" alt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湖泊</a:t>
            </a:r>
            <a:endParaRPr lang="en-US" altLang="zh-TW" sz="9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48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850900" y="1943100"/>
            <a:ext cx="10388600" cy="292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9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大氣</a:t>
            </a:r>
            <a:r>
              <a:rPr lang="en-US" altLang="zh-TW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Atmosphere</a:t>
            </a:r>
            <a:endParaRPr lang="en-US" altLang="zh-TW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98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6045200" y="2565400"/>
            <a:ext cx="6019800" cy="2476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endParaRPr lang="en-US" altLang="zh-TW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  <a:p>
            <a:pPr algn="ctr"/>
            <a:r>
              <a:rPr lang="zh-TW" alt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龍捲風</a:t>
            </a:r>
            <a:endParaRPr lang="en-US" altLang="zh-TW" sz="9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47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930400" y="393700"/>
            <a:ext cx="6019800" cy="1612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endParaRPr lang="en-US" altLang="zh-TW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  <a:p>
            <a:pPr algn="ctr"/>
            <a:r>
              <a:rPr lang="zh-TW" alt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颱</a:t>
            </a: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風</a:t>
            </a:r>
            <a:endParaRPr lang="en-US" altLang="zh-TW" sz="9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0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676400" y="4356100"/>
            <a:ext cx="6019800" cy="1612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endParaRPr lang="en-US" altLang="zh-TW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  <a:p>
            <a:pPr algn="ctr"/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下雨</a:t>
            </a:r>
            <a:endParaRPr lang="en-US" altLang="zh-TW" sz="9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4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r="29166" b="8886"/>
          <a:stretch/>
        </p:blipFill>
        <p:spPr>
          <a:xfrm>
            <a:off x="8543620" y="1549400"/>
            <a:ext cx="3457879" cy="49900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224" r="15465" b="3661"/>
          <a:stretch/>
        </p:blipFill>
        <p:spPr>
          <a:xfrm>
            <a:off x="4846230" y="1549400"/>
            <a:ext cx="3654663" cy="49900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2" y="1510221"/>
            <a:ext cx="4540250" cy="5029200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2192000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圖書可以在學校圖書館尋找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462078" y="2961980"/>
            <a:ext cx="1943081" cy="9468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438217" y="3276600"/>
            <a:ext cx="683183" cy="5207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0134600" y="2181520"/>
            <a:ext cx="1016000" cy="571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4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23BB401-EE11-4AB3-BAA8-DA3814D90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63">
            <a:off x="2963716" y="395431"/>
            <a:ext cx="4410071" cy="60930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50F32B-6E08-4EA0-A5A7-6BBE030D0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60" y="197083"/>
            <a:ext cx="4653393" cy="6349490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閱讀心得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" name="標題 2">
            <a:extLst>
              <a:ext uri="{FF2B5EF4-FFF2-40B4-BE49-F238E27FC236}">
                <a16:creationId xmlns:a16="http://schemas.microsoft.com/office/drawing/2014/main" id="{EC9A1682-A4FA-4F3F-B7B5-014C0C85D882}"/>
              </a:ext>
            </a:extLst>
          </p:cNvPr>
          <p:cNvSpPr txBox="1">
            <a:spLocks/>
          </p:cNvSpPr>
          <p:nvPr/>
        </p:nvSpPr>
        <p:spPr>
          <a:xfrm>
            <a:off x="1737808" y="2918352"/>
            <a:ext cx="5391861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低年級 抽獎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7B339A1F-BEF6-4B39-B403-253A744AD01E}"/>
              </a:ext>
            </a:extLst>
          </p:cNvPr>
          <p:cNvSpPr txBox="1">
            <a:spLocks/>
          </p:cNvSpPr>
          <p:nvPr/>
        </p:nvSpPr>
        <p:spPr>
          <a:xfrm>
            <a:off x="462337" y="5044612"/>
            <a:ext cx="11729663" cy="183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中高年級 一篇心得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33" y="1006867"/>
            <a:ext cx="4596809" cy="57354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9" y="1006867"/>
            <a:ext cx="4554581" cy="5682725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263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也可以到會議室拿國語日報 </a:t>
            </a:r>
            <a:r>
              <a:rPr lang="en-US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橢圓 3"/>
          <p:cNvSpPr/>
          <p:nvPr/>
        </p:nvSpPr>
        <p:spPr>
          <a:xfrm>
            <a:off x="757157" y="1887804"/>
            <a:ext cx="886707" cy="55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427200" y="1708505"/>
            <a:ext cx="889000" cy="9173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" b="4719"/>
          <a:stretch/>
        </p:blipFill>
        <p:spPr>
          <a:xfrm>
            <a:off x="3286731" y="1327741"/>
            <a:ext cx="6181618" cy="4285459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讀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報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學習單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FF09CD9B-05CE-424A-A664-981D8F5B9C3A}"/>
              </a:ext>
            </a:extLst>
          </p:cNvPr>
          <p:cNvSpPr txBox="1">
            <a:spLocks/>
          </p:cNvSpPr>
          <p:nvPr/>
        </p:nvSpPr>
        <p:spPr>
          <a:xfrm>
            <a:off x="2257216" y="5374811"/>
            <a:ext cx="8240648" cy="15924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中高年級 一張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點 </a:t>
            </a:r>
            <a:r>
              <a:rPr lang="en-US" altLang="zh-TW" dirty="0">
                <a:solidFill>
                  <a:schemeClr val="bg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chemeClr val="bg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1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低年級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458499" y="1345916"/>
            <a:ext cx="10134158" cy="4161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以抽獎的方式進行 獎品會有哥哥姐姐們能換到的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鑰匙圈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或是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資料夾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799636-D4A0-40CB-B0D7-FB49F644A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91" y="2995780"/>
            <a:ext cx="2193235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預留位置 14" descr="顯示 5 個升冪步驟的階梯狀流程圖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68833"/>
              </p:ext>
            </p:extLst>
          </p:nvPr>
        </p:nvGraphicFramePr>
        <p:xfrm>
          <a:off x="-1" y="1"/>
          <a:ext cx="12192000" cy="547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316784" y="0"/>
            <a:ext cx="6591302" cy="175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</a:t>
            </a:r>
            <a:r>
              <a:rPr lang="zh-TW" altLang="en-US" sz="7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識</a:t>
            </a:r>
            <a:r>
              <a:rPr lang="zh-TW" altLang="en-US" sz="7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自然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A0E749A-C3A9-4A26-9A97-86D929B2DE07}"/>
              </a:ext>
            </a:extLst>
          </p:cNvPr>
          <p:cNvSpPr/>
          <p:nvPr/>
        </p:nvSpPr>
        <p:spPr>
          <a:xfrm>
            <a:off x="316784" y="4523792"/>
            <a:ext cx="5054885" cy="2036395"/>
          </a:xfrm>
          <a:prstGeom prst="round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圖書</a:t>
            </a: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+</a:t>
            </a:r>
            <a:r>
              <a:rPr lang="zh-TW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報紙</a:t>
            </a:r>
            <a:endParaRPr lang="zh-TW" alt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4AF9568-EAB7-49C8-BDB3-F1F274375F22}"/>
              </a:ext>
            </a:extLst>
          </p:cNvPr>
          <p:cNvSpPr txBox="1">
            <a:spLocks/>
          </p:cNvSpPr>
          <p:nvPr/>
        </p:nvSpPr>
        <p:spPr>
          <a:xfrm>
            <a:off x="8017862" y="3072679"/>
            <a:ext cx="3432314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Earth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2D80C9-0435-4172-A1C9-0D16C87E2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8115" b="9566"/>
          <a:stretch/>
        </p:blipFill>
        <p:spPr>
          <a:xfrm>
            <a:off x="189079" y="2080590"/>
            <a:ext cx="6261093" cy="425394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5F22F9-D405-4565-B4D6-1820DC835A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3462" r="3016" b="10580"/>
          <a:stretch/>
        </p:blipFill>
        <p:spPr>
          <a:xfrm rot="5400000">
            <a:off x="6682724" y="1330976"/>
            <a:ext cx="5292272" cy="5348120"/>
          </a:xfrm>
          <a:prstGeom prst="rect">
            <a:avLst/>
          </a:prstGeom>
        </p:spPr>
      </p:pic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7627926" y="3073592"/>
            <a:ext cx="396772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300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點可換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二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C4D82393-A425-4681-9772-4646D8995A36}"/>
              </a:ext>
            </a:extLst>
          </p:cNvPr>
          <p:cNvSpPr txBox="1">
            <a:spLocks/>
          </p:cNvSpPr>
          <p:nvPr/>
        </p:nvSpPr>
        <p:spPr>
          <a:xfrm>
            <a:off x="-2" y="1458450"/>
            <a:ext cx="7654249" cy="3062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閱讀心得</a:t>
            </a:r>
            <a:r>
              <a:rPr lang="en-US" altLang="zh-TW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</a:t>
            </a:r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篇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或</a:t>
            </a: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讀報心得</a:t>
            </a:r>
            <a:r>
              <a:rPr lang="en-US" altLang="zh-TW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</a:t>
            </a:r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篇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可抽</a:t>
            </a:r>
            <a:r>
              <a:rPr lang="zh-TW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一番賞一次</a:t>
            </a:r>
            <a: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r="6720" b="3670"/>
          <a:stretch/>
        </p:blipFill>
        <p:spPr>
          <a:xfrm>
            <a:off x="7616445" y="0"/>
            <a:ext cx="4575555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6" b="17018"/>
          <a:stretch/>
        </p:blipFill>
        <p:spPr>
          <a:xfrm>
            <a:off x="281574" y="4520629"/>
            <a:ext cx="2358883" cy="20591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2" r="22060" b="18202"/>
          <a:stretch/>
        </p:blipFill>
        <p:spPr>
          <a:xfrm>
            <a:off x="2922033" y="4520629"/>
            <a:ext cx="3391390" cy="14178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t="11086" r="20599" b="6217"/>
          <a:stretch/>
        </p:blipFill>
        <p:spPr>
          <a:xfrm>
            <a:off x="5117375" y="4171308"/>
            <a:ext cx="2392096" cy="21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2743200" y="1943100"/>
            <a:ext cx="6591300" cy="292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9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陸地</a:t>
            </a:r>
            <a:r>
              <a:rPr lang="en-US" altLang="zh-TW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Land</a:t>
            </a:r>
            <a:endParaRPr lang="en-US" altLang="zh-TW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50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241300" y="482600"/>
            <a:ext cx="11747500" cy="1854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endParaRPr lang="en-US" altLang="zh-TW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  <a:p>
            <a:pPr algn="ctr"/>
            <a:r>
              <a:rPr lang="zh-TW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火山</a:t>
            </a:r>
            <a:endParaRPr lang="en-US" altLang="zh-TW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98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79655" y="0"/>
            <a:ext cx="11747500" cy="2953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endParaRPr lang="en-US" altLang="zh-TW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  <a:p>
            <a:pPr algn="ctr"/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冰原</a:t>
            </a:r>
            <a:endParaRPr lang="en-US" altLang="zh-TW" sz="9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1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79655" y="0"/>
            <a:ext cx="11747500" cy="2953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endParaRPr lang="en-US" altLang="zh-TW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  <a:p>
            <a:pPr algn="ctr"/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高</a:t>
            </a:r>
            <a:r>
              <a:rPr lang="zh-TW" alt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山</a:t>
            </a:r>
            <a:endParaRPr lang="en-US" altLang="zh-TW" sz="9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16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2743200" y="1943100"/>
            <a:ext cx="6591300" cy="292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9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海洋</a:t>
            </a:r>
            <a:r>
              <a:rPr lang="en-US" altLang="zh-TW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Ocean</a:t>
            </a:r>
            <a:endParaRPr lang="en-US" altLang="zh-TW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91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39700" y="2971800"/>
            <a:ext cx="11747500" cy="2953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endParaRPr lang="en-US" altLang="zh-TW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  <a:p>
            <a:pPr algn="ctr"/>
            <a:r>
              <a:rPr lang="zh-TW" alt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瀑布</a:t>
            </a:r>
            <a:endParaRPr lang="en-US" altLang="zh-TW" sz="9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66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254000" y="3810000"/>
            <a:ext cx="11747500" cy="2953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endParaRPr lang="en-US" altLang="zh-TW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  <a:p>
            <a:pPr algn="ctr"/>
            <a:r>
              <a:rPr lang="zh-TW" alt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文鼎標楷注音" panose="020B0602010101010101" pitchFamily="34" charset="-120"/>
                <a:cs typeface="+mn-cs"/>
              </a:rPr>
              <a:t>河流</a:t>
            </a:r>
            <a:endParaRPr lang="en-US" altLang="zh-TW" sz="9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文鼎標楷注音" panose="020B0602010101010101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12990"/>
      </p:ext>
    </p:extLst>
  </p:cSld>
  <p:clrMapOvr>
    <a:masterClrMapping/>
  </p:clrMapOvr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1565</TotalTime>
  <Words>129</Words>
  <Application>Microsoft Office PowerPoint</Application>
  <PresentationFormat>寬螢幕</PresentationFormat>
  <Paragraphs>47</Paragraphs>
  <Slides>21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Salesforce Sans</vt:lpstr>
      <vt:lpstr>文鼎標楷注音</vt:lpstr>
      <vt:lpstr>微軟正黑體</vt:lpstr>
      <vt:lpstr>Aharoni</vt:lpstr>
      <vt:lpstr>Euphemia</vt:lpstr>
      <vt:lpstr>Stencil</vt:lpstr>
      <vt:lpstr>Wingdings</vt:lpstr>
      <vt:lpstr>兒童遊樂 16X9</vt:lpstr>
      <vt:lpstr>閱讀識自然 Read to know Nature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閱讀推動經驗分享</dc:title>
  <dc:creator>5A88</dc:creator>
  <cp:lastModifiedBy>PCuser</cp:lastModifiedBy>
  <cp:revision>113</cp:revision>
  <dcterms:created xsi:type="dcterms:W3CDTF">2021-03-03T00:33:48Z</dcterms:created>
  <dcterms:modified xsi:type="dcterms:W3CDTF">2022-03-07T08:39:44Z</dcterms:modified>
</cp:coreProperties>
</file>