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haroni" panose="02010803020104030203" pitchFamily="2" charset="-79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D1"/>
    <a:srgbClr val="CAFAF5"/>
    <a:srgbClr val="CBE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5007" y="0"/>
            <a:ext cx="10177986" cy="10287000"/>
          </a:xfrm>
          <a:custGeom>
            <a:avLst/>
            <a:gdLst/>
            <a:ahLst/>
            <a:cxnLst/>
            <a:rect l="l" t="t" r="r" b="b"/>
            <a:pathLst>
              <a:path w="10177986" h="10287000">
                <a:moveTo>
                  <a:pt x="0" y="0"/>
                </a:moveTo>
                <a:lnTo>
                  <a:pt x="10177986" y="0"/>
                </a:lnTo>
                <a:lnTo>
                  <a:pt x="101779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94156"/>
            <a:ext cx="18288000" cy="9098688"/>
          </a:xfrm>
          <a:custGeom>
            <a:avLst/>
            <a:gdLst/>
            <a:ahLst/>
            <a:cxnLst/>
            <a:rect l="l" t="t" r="r" b="b"/>
            <a:pathLst>
              <a:path w="18288000" h="9098688">
                <a:moveTo>
                  <a:pt x="0" y="0"/>
                </a:moveTo>
                <a:lnTo>
                  <a:pt x="18288000" y="0"/>
                </a:lnTo>
                <a:lnTo>
                  <a:pt x="18288000" y="9098688"/>
                </a:lnTo>
                <a:lnTo>
                  <a:pt x="0" y="9098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3162"/>
            <a:ext cx="18288000" cy="8802672"/>
          </a:xfrm>
          <a:custGeom>
            <a:avLst/>
            <a:gdLst/>
            <a:ahLst/>
            <a:cxnLst/>
            <a:rect l="l" t="t" r="r" b="b"/>
            <a:pathLst>
              <a:path w="18288000" h="8802672">
                <a:moveTo>
                  <a:pt x="0" y="0"/>
                </a:moveTo>
                <a:lnTo>
                  <a:pt x="18288000" y="0"/>
                </a:lnTo>
                <a:lnTo>
                  <a:pt x="18288000" y="8802672"/>
                </a:lnTo>
                <a:lnTo>
                  <a:pt x="0" y="8802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5500"/>
            <a:ext cx="18288000" cy="9456000"/>
          </a:xfrm>
          <a:custGeom>
            <a:avLst/>
            <a:gdLst/>
            <a:ahLst/>
            <a:cxnLst/>
            <a:rect l="l" t="t" r="r" b="b"/>
            <a:pathLst>
              <a:path w="18288000" h="9456000">
                <a:moveTo>
                  <a:pt x="0" y="0"/>
                </a:moveTo>
                <a:lnTo>
                  <a:pt x="18288000" y="0"/>
                </a:lnTo>
                <a:lnTo>
                  <a:pt x="18288000" y="9456000"/>
                </a:lnTo>
                <a:lnTo>
                  <a:pt x="0" y="945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2720"/>
            <a:ext cx="18288000" cy="9701561"/>
          </a:xfrm>
          <a:custGeom>
            <a:avLst/>
            <a:gdLst/>
            <a:ahLst/>
            <a:cxnLst/>
            <a:rect l="l" t="t" r="r" b="b"/>
            <a:pathLst>
              <a:path w="18288000" h="9701561">
                <a:moveTo>
                  <a:pt x="0" y="0"/>
                </a:moveTo>
                <a:lnTo>
                  <a:pt x="18288000" y="0"/>
                </a:lnTo>
                <a:lnTo>
                  <a:pt x="18288000" y="9701560"/>
                </a:lnTo>
                <a:lnTo>
                  <a:pt x="0" y="9701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03919"/>
            <a:ext cx="18288000" cy="9227951"/>
          </a:xfrm>
          <a:custGeom>
            <a:avLst/>
            <a:gdLst/>
            <a:ahLst/>
            <a:cxnLst/>
            <a:rect l="l" t="t" r="r" b="b"/>
            <a:pathLst>
              <a:path w="18288000" h="9227951">
                <a:moveTo>
                  <a:pt x="0" y="0"/>
                </a:moveTo>
                <a:lnTo>
                  <a:pt x="18288000" y="0"/>
                </a:lnTo>
                <a:lnTo>
                  <a:pt x="18288000" y="9227951"/>
                </a:lnTo>
                <a:lnTo>
                  <a:pt x="0" y="9227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9" r="-279"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2276"/>
            <a:ext cx="18288000" cy="8842447"/>
          </a:xfrm>
          <a:custGeom>
            <a:avLst/>
            <a:gdLst/>
            <a:ahLst/>
            <a:cxnLst/>
            <a:rect l="l" t="t" r="r" b="b"/>
            <a:pathLst>
              <a:path w="18288000" h="8842447">
                <a:moveTo>
                  <a:pt x="0" y="0"/>
                </a:moveTo>
                <a:lnTo>
                  <a:pt x="18288000" y="0"/>
                </a:lnTo>
                <a:lnTo>
                  <a:pt x="18288000" y="8842448"/>
                </a:lnTo>
                <a:lnTo>
                  <a:pt x="0" y="8842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1545"/>
            <a:ext cx="18288000" cy="8983909"/>
          </a:xfrm>
          <a:custGeom>
            <a:avLst/>
            <a:gdLst/>
            <a:ahLst/>
            <a:cxnLst/>
            <a:rect l="l" t="t" r="r" b="b"/>
            <a:pathLst>
              <a:path w="18288000" h="8983909">
                <a:moveTo>
                  <a:pt x="0" y="0"/>
                </a:moveTo>
                <a:lnTo>
                  <a:pt x="18288000" y="0"/>
                </a:lnTo>
                <a:lnTo>
                  <a:pt x="18288000" y="8983910"/>
                </a:lnTo>
                <a:lnTo>
                  <a:pt x="0" y="8983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7656"/>
            <a:ext cx="18288000" cy="9191687"/>
          </a:xfrm>
          <a:custGeom>
            <a:avLst/>
            <a:gdLst/>
            <a:ahLst/>
            <a:cxnLst/>
            <a:rect l="l" t="t" r="r" b="b"/>
            <a:pathLst>
              <a:path w="18288000" h="9191687">
                <a:moveTo>
                  <a:pt x="0" y="0"/>
                </a:moveTo>
                <a:lnTo>
                  <a:pt x="18288000" y="0"/>
                </a:lnTo>
                <a:lnTo>
                  <a:pt x="18288000" y="9191688"/>
                </a:lnTo>
                <a:lnTo>
                  <a:pt x="0" y="9191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204260"/>
            <a:ext cx="9144000" cy="7535083"/>
          </a:xfrm>
          <a:custGeom>
            <a:avLst/>
            <a:gdLst/>
            <a:ahLst/>
            <a:cxnLst/>
            <a:rect l="l" t="t" r="r" b="b"/>
            <a:pathLst>
              <a:path w="9144000" h="5359797">
                <a:moveTo>
                  <a:pt x="0" y="0"/>
                </a:moveTo>
                <a:lnTo>
                  <a:pt x="9144000" y="0"/>
                </a:lnTo>
                <a:lnTo>
                  <a:pt x="9144000" y="5359798"/>
                </a:lnTo>
                <a:lnTo>
                  <a:pt x="0" y="5359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36" b="-63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2275719"/>
            <a:ext cx="9181011" cy="7509695"/>
          </a:xfrm>
          <a:custGeom>
            <a:avLst/>
            <a:gdLst/>
            <a:ahLst/>
            <a:cxnLst/>
            <a:rect l="l" t="t" r="r" b="b"/>
            <a:pathLst>
              <a:path w="8742531" h="5109814">
                <a:moveTo>
                  <a:pt x="0" y="0"/>
                </a:moveTo>
                <a:lnTo>
                  <a:pt x="8742531" y="0"/>
                </a:lnTo>
                <a:lnTo>
                  <a:pt x="8742531" y="5109814"/>
                </a:lnTo>
                <a:lnTo>
                  <a:pt x="0" y="5109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文字方塊 4"/>
          <p:cNvSpPr txBox="1"/>
          <p:nvPr/>
        </p:nvSpPr>
        <p:spPr>
          <a:xfrm>
            <a:off x="1066800" y="601715"/>
            <a:ext cx="7315200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 the second wall, he paints a </a:t>
            </a:r>
          </a:p>
          <a:p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jade-green dragon with a spiky nose.</a:t>
            </a:r>
          </a:p>
          <a:p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48800" y="573044"/>
            <a:ext cx="874253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 third wall has a brilliant blue dragon</a:t>
            </a:r>
          </a:p>
          <a:p>
            <a:pPr algn="ctr"/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ith a twisty-</a:t>
            </a:r>
            <a:r>
              <a:rPr lang="en-US" altLang="zh-TW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turny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tail.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3735"/>
            <a:ext cx="18288000" cy="9199530"/>
          </a:xfrm>
          <a:custGeom>
            <a:avLst/>
            <a:gdLst/>
            <a:ahLst/>
            <a:cxnLst/>
            <a:rect l="l" t="t" r="r" b="b"/>
            <a:pathLst>
              <a:path w="18288000" h="9199530">
                <a:moveTo>
                  <a:pt x="0" y="0"/>
                </a:moveTo>
                <a:lnTo>
                  <a:pt x="18288000" y="0"/>
                </a:lnTo>
                <a:lnTo>
                  <a:pt x="18288000" y="9199530"/>
                </a:lnTo>
                <a:lnTo>
                  <a:pt x="0" y="9199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7293"/>
            <a:ext cx="18288000" cy="8892414"/>
          </a:xfrm>
          <a:custGeom>
            <a:avLst/>
            <a:gdLst/>
            <a:ahLst/>
            <a:cxnLst/>
            <a:rect l="l" t="t" r="r" b="b"/>
            <a:pathLst>
              <a:path w="18288000" h="8892414">
                <a:moveTo>
                  <a:pt x="0" y="0"/>
                </a:moveTo>
                <a:lnTo>
                  <a:pt x="18288000" y="0"/>
                </a:lnTo>
                <a:lnTo>
                  <a:pt x="18288000" y="8892414"/>
                </a:lnTo>
                <a:lnTo>
                  <a:pt x="0" y="889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20224"/>
            <a:ext cx="18288000" cy="9646552"/>
          </a:xfrm>
          <a:custGeom>
            <a:avLst/>
            <a:gdLst/>
            <a:ahLst/>
            <a:cxnLst/>
            <a:rect l="l" t="t" r="r" b="b"/>
            <a:pathLst>
              <a:path w="18288000" h="9646552">
                <a:moveTo>
                  <a:pt x="0" y="0"/>
                </a:moveTo>
                <a:lnTo>
                  <a:pt x="18288000" y="0"/>
                </a:lnTo>
                <a:lnTo>
                  <a:pt x="18288000" y="9646552"/>
                </a:lnTo>
                <a:lnTo>
                  <a:pt x="0" y="9646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文字方塊 4"/>
          <p:cNvSpPr txBox="1"/>
          <p:nvPr/>
        </p:nvSpPr>
        <p:spPr>
          <a:xfrm>
            <a:off x="34967" y="320224"/>
            <a:ext cx="8742532" cy="2062103"/>
          </a:xfrm>
          <a:prstGeom prst="rect">
            <a:avLst/>
          </a:prstGeom>
          <a:solidFill>
            <a:srgbClr val="F9FDD1"/>
          </a:solidFill>
          <a:ln>
            <a:solidFill>
              <a:srgbClr val="F9FDD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“Give them eyes!” shouts the Emperor.</a:t>
            </a:r>
          </a:p>
          <a:p>
            <a:pPr algn="ctr"/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 Chang paints an eye on the red dragon.</a:t>
            </a:r>
          </a:p>
          <a:p>
            <a:pPr algn="ctr"/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4967" y="2238622"/>
            <a:ext cx="9109033" cy="7172078"/>
          </a:xfrm>
          <a:custGeom>
            <a:avLst/>
            <a:gdLst/>
            <a:ahLst/>
            <a:cxnLst/>
            <a:rect l="l" t="t" r="r" b="b"/>
            <a:pathLst>
              <a:path w="9109033" h="4823647">
                <a:moveTo>
                  <a:pt x="0" y="0"/>
                </a:moveTo>
                <a:lnTo>
                  <a:pt x="9109033" y="0"/>
                </a:lnTo>
                <a:lnTo>
                  <a:pt x="9109033" y="4823647"/>
                </a:lnTo>
                <a:lnTo>
                  <a:pt x="0" y="4823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文字方塊 5"/>
          <p:cNvSpPr txBox="1"/>
          <p:nvPr/>
        </p:nvSpPr>
        <p:spPr>
          <a:xfrm>
            <a:off x="45852" y="9410700"/>
            <a:ext cx="9098147" cy="584775"/>
          </a:xfrm>
          <a:prstGeom prst="rect">
            <a:avLst/>
          </a:prstGeom>
          <a:solidFill>
            <a:srgbClr val="F9FDD1"/>
          </a:solidFill>
          <a:ln>
            <a:solidFill>
              <a:srgbClr val="F9FD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There is a crash of thunder.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181010" y="319135"/>
            <a:ext cx="9098147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Chang paints an eye on the green dragon.</a:t>
            </a:r>
          </a:p>
          <a:p>
            <a:pPr algn="ctr"/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201400" y="1638300"/>
            <a:ext cx="6096432" cy="3072004"/>
          </a:xfrm>
          <a:custGeom>
            <a:avLst/>
            <a:gdLst/>
            <a:ahLst/>
            <a:cxnLst/>
            <a:rect l="l" t="t" r="r" b="b"/>
            <a:pathLst>
              <a:path w="6096432" h="3072004">
                <a:moveTo>
                  <a:pt x="0" y="0"/>
                </a:moveTo>
                <a:lnTo>
                  <a:pt x="6096432" y="0"/>
                </a:lnTo>
                <a:lnTo>
                  <a:pt x="6096432" y="3072004"/>
                </a:lnTo>
                <a:lnTo>
                  <a:pt x="0" y="3072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3" r="-1203"/>
            </a:stretch>
          </a:blipFill>
        </p:spPr>
      </p:sp>
      <p:sp>
        <p:nvSpPr>
          <p:cNvPr id="8" name="文字方塊 7"/>
          <p:cNvSpPr txBox="1"/>
          <p:nvPr/>
        </p:nvSpPr>
        <p:spPr>
          <a:xfrm>
            <a:off x="9601200" y="4695955"/>
            <a:ext cx="7239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Lightning strikes the temple roof.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自訂</PresentationFormat>
  <Paragraphs>13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Aharoni</vt:lpstr>
      <vt:lpstr>Calibri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PCuser</cp:lastModifiedBy>
  <cp:revision>3</cp:revision>
  <dcterms:created xsi:type="dcterms:W3CDTF">2006-08-16T00:00:00Z</dcterms:created>
  <dcterms:modified xsi:type="dcterms:W3CDTF">2024-02-01T08:41:05Z</dcterms:modified>
  <dc:identifier>DAF7KP8MCKg</dc:identifier>
</cp:coreProperties>
</file>