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24"/>
  </p:notesMasterIdLst>
  <p:sldIdLst>
    <p:sldId id="287" r:id="rId2"/>
    <p:sldId id="289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</p:sldIdLst>
  <p:sldSz cx="12192000" cy="6858000"/>
  <p:notesSz cx="6858000" cy="9144000"/>
  <p:embeddedFontLst>
    <p:embeddedFont>
      <p:font typeface="Comic Sans MS" panose="030F0702030302020204" pitchFamily="66" charset="0"/>
      <p:regular r:id="rId25"/>
      <p:bold r:id="rId26"/>
      <p:italic r:id="rId27"/>
      <p:boldItalic r:id="rId28"/>
    </p:embeddedFont>
    <p:embeddedFont>
      <p:font typeface="DM Sans" panose="02020500000000000000" charset="0"/>
      <p:regular r:id="rId29"/>
      <p:bold r:id="rId30"/>
      <p:italic r:id="rId31"/>
      <p:boldItalic r:id="rId32"/>
    </p:embeddedFont>
    <p:embeddedFont>
      <p:font typeface="Arial Black" panose="020B0A04020102020204" pitchFamily="34" charset="0"/>
      <p:regular r:id="rId33"/>
      <p:bold r:id="rId34"/>
    </p:embeddedFont>
    <p:embeddedFont>
      <p:font typeface="Aharoni" panose="02010803020104030203" pitchFamily="2" charset="-79"/>
      <p:bold r:id="rId35"/>
    </p:embeddedFont>
    <p:embeddedFont>
      <p:font typeface="文鼎標楷注音" panose="020B0602010101010101" pitchFamily="34" charset="-120"/>
      <p:regular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Abril Fatface" panose="02020500000000000000" charset="0"/>
      <p:regular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E145"/>
    <a:srgbClr val="EA5B02"/>
    <a:srgbClr val="EB5E03"/>
    <a:srgbClr val="BBC872"/>
    <a:srgbClr val="D1E077"/>
    <a:srgbClr val="2B27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53" autoAdjust="0"/>
    <p:restoredTop sz="94660"/>
  </p:normalViewPr>
  <p:slideViewPr>
    <p:cSldViewPr snapToGrid="0">
      <p:cViewPr varScale="1">
        <p:scale>
          <a:sx n="86" d="100"/>
          <a:sy n="86" d="100"/>
        </p:scale>
        <p:origin x="58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20" Type="http://schemas.openxmlformats.org/officeDocument/2006/relationships/slide" Target="slides/slide19.xml"/><Relationship Id="rId41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ga073618e60_0_6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5" name="Google Shape;1005;ga073618e60_0_6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1515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1 Title and text left">
  <p:cSld name="CUSTOM_15"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" name="Google Shape;458;p12"/>
          <p:cNvGrpSpPr/>
          <p:nvPr/>
        </p:nvGrpSpPr>
        <p:grpSpPr>
          <a:xfrm>
            <a:off x="3893706" y="-1609022"/>
            <a:ext cx="9822300" cy="9822300"/>
            <a:chOff x="1203456" y="-426697"/>
            <a:chExt cx="9822300" cy="9822300"/>
          </a:xfrm>
        </p:grpSpPr>
        <p:sp>
          <p:nvSpPr>
            <p:cNvPr id="459" name="Google Shape;459;p12"/>
            <p:cNvSpPr/>
            <p:nvPr/>
          </p:nvSpPr>
          <p:spPr>
            <a:xfrm>
              <a:off x="1203456" y="-426697"/>
              <a:ext cx="9822300" cy="9822300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12"/>
            <p:cNvSpPr/>
            <p:nvPr/>
          </p:nvSpPr>
          <p:spPr>
            <a:xfrm>
              <a:off x="2272356" y="642203"/>
              <a:ext cx="7684500" cy="7684500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12"/>
            <p:cNvSpPr/>
            <p:nvPr/>
          </p:nvSpPr>
          <p:spPr>
            <a:xfrm>
              <a:off x="3148056" y="1517903"/>
              <a:ext cx="5933100" cy="5933100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12"/>
            <p:cNvSpPr/>
            <p:nvPr/>
          </p:nvSpPr>
          <p:spPr>
            <a:xfrm>
              <a:off x="3981006" y="2350853"/>
              <a:ext cx="4267200" cy="4267200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3" name="Google Shape;463;p12"/>
          <p:cNvSpPr txBox="1">
            <a:spLocks noGrp="1"/>
          </p:cNvSpPr>
          <p:nvPr>
            <p:ph type="title"/>
          </p:nvPr>
        </p:nvSpPr>
        <p:spPr>
          <a:xfrm>
            <a:off x="876425" y="1981100"/>
            <a:ext cx="5581500" cy="1264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64" name="Google Shape;464;p12"/>
          <p:cNvSpPr txBox="1">
            <a:spLocks noGrp="1"/>
          </p:cNvSpPr>
          <p:nvPr>
            <p:ph type="body" idx="1"/>
          </p:nvPr>
        </p:nvSpPr>
        <p:spPr>
          <a:xfrm>
            <a:off x="876525" y="3438950"/>
            <a:ext cx="5581500" cy="1702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r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r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r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r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r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r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r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FDB0-1497-4DAD-AA9A-BB924CEC6F6E}" type="datetimeFigureOut">
              <a:rPr lang="zh-TW" altLang="en-US" smtClean="0"/>
              <a:t>2023/4/21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6943-29A3-47B2-83E5-E274D7C28E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2599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 Black"/>
              <a:buNone/>
              <a:defRPr sz="4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 Black"/>
              <a:buNone/>
              <a:defRPr sz="4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 Black"/>
              <a:buNone/>
              <a:defRPr sz="4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 Black"/>
              <a:buNone/>
              <a:defRPr sz="4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 Black"/>
              <a:buNone/>
              <a:defRPr sz="4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 Black"/>
              <a:buNone/>
              <a:defRPr sz="4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 Black"/>
              <a:buNone/>
              <a:defRPr sz="4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 Black"/>
              <a:buNone/>
              <a:defRPr sz="4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 Black"/>
              <a:buNone/>
              <a:defRPr sz="4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●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○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■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●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○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■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●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○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DM Sans"/>
              <a:buChar char="■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66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p32"/>
          <p:cNvSpPr txBox="1">
            <a:spLocks noGrp="1"/>
          </p:cNvSpPr>
          <p:nvPr>
            <p:ph type="title"/>
          </p:nvPr>
        </p:nvSpPr>
        <p:spPr>
          <a:xfrm>
            <a:off x="475541" y="2141186"/>
            <a:ext cx="11288996" cy="2603185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Let’s                     Read</a:t>
            </a:r>
            <a:r>
              <a:rPr lang="en" sz="8000" b="1" dirty="0" smtClean="0">
                <a:latin typeface="+mj-lt"/>
                <a:cs typeface="Aharoni" panose="02010803020104030203" pitchFamily="2" charset="-79"/>
              </a:rPr>
              <a:t>!</a:t>
            </a:r>
            <a:endParaRPr sz="8000" b="1" dirty="0">
              <a:latin typeface="+mj-lt"/>
              <a:cs typeface="Aharoni" panose="02010803020104030203" pitchFamily="2" charset="-79"/>
            </a:endParaRPr>
          </a:p>
        </p:txBody>
      </p:sp>
      <p:grpSp>
        <p:nvGrpSpPr>
          <p:cNvPr id="1037" name="Google Shape;1037;p32"/>
          <p:cNvGrpSpPr/>
          <p:nvPr/>
        </p:nvGrpSpPr>
        <p:grpSpPr>
          <a:xfrm rot="16200000">
            <a:off x="-107920" y="-392317"/>
            <a:ext cx="2341694" cy="2446145"/>
            <a:chOff x="10463935" y="-190643"/>
            <a:chExt cx="1924451" cy="2069956"/>
          </a:xfrm>
        </p:grpSpPr>
        <p:grpSp>
          <p:nvGrpSpPr>
            <p:cNvPr id="1038" name="Google Shape;1038;p32"/>
            <p:cNvGrpSpPr/>
            <p:nvPr/>
          </p:nvGrpSpPr>
          <p:grpSpPr>
            <a:xfrm rot="-8645107">
              <a:off x="11624464" y="-302749"/>
              <a:ext cx="64692" cy="1378966"/>
              <a:chOff x="2713538" y="4539969"/>
              <a:chExt cx="11478" cy="216830"/>
            </a:xfrm>
          </p:grpSpPr>
          <p:sp>
            <p:nvSpPr>
              <p:cNvPr id="1039" name="Google Shape;1039;p32"/>
              <p:cNvSpPr/>
              <p:nvPr/>
            </p:nvSpPr>
            <p:spPr>
              <a:xfrm>
                <a:off x="2713538" y="4539969"/>
                <a:ext cx="8036" cy="216823"/>
              </a:xfrm>
              <a:custGeom>
                <a:avLst/>
                <a:gdLst/>
                <a:ahLst/>
                <a:cxnLst/>
                <a:rect l="l" t="t" r="r" b="b"/>
                <a:pathLst>
                  <a:path w="8036" h="216823" extrusionOk="0">
                    <a:moveTo>
                      <a:pt x="663" y="0"/>
                    </a:moveTo>
                    <a:lnTo>
                      <a:pt x="8037" y="20"/>
                    </a:lnTo>
                    <a:lnTo>
                      <a:pt x="7367" y="216824"/>
                    </a:lnTo>
                    <a:lnTo>
                      <a:pt x="0" y="216797"/>
                    </a:lnTo>
                    <a:lnTo>
                      <a:pt x="66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0" name="Google Shape;1040;p32"/>
              <p:cNvSpPr/>
              <p:nvPr/>
            </p:nvSpPr>
            <p:spPr>
              <a:xfrm>
                <a:off x="2718514" y="4539982"/>
                <a:ext cx="6502" cy="216817"/>
              </a:xfrm>
              <a:custGeom>
                <a:avLst/>
                <a:gdLst/>
                <a:ahLst/>
                <a:cxnLst/>
                <a:rect l="l" t="t" r="r" b="b"/>
                <a:pathLst>
                  <a:path w="6502" h="216817" extrusionOk="0">
                    <a:moveTo>
                      <a:pt x="663" y="0"/>
                    </a:moveTo>
                    <a:lnTo>
                      <a:pt x="6503" y="20"/>
                    </a:lnTo>
                    <a:lnTo>
                      <a:pt x="5833" y="216817"/>
                    </a:lnTo>
                    <a:lnTo>
                      <a:pt x="0" y="216797"/>
                    </a:lnTo>
                    <a:lnTo>
                      <a:pt x="66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1" name="Google Shape;1041;p32"/>
            <p:cNvGrpSpPr/>
            <p:nvPr/>
          </p:nvGrpSpPr>
          <p:grpSpPr>
            <a:xfrm rot="-8645091">
              <a:off x="10695262" y="-12489"/>
              <a:ext cx="755986" cy="764426"/>
              <a:chOff x="2739953" y="4535520"/>
              <a:chExt cx="156481" cy="158228"/>
            </a:xfrm>
          </p:grpSpPr>
          <p:sp>
            <p:nvSpPr>
              <p:cNvPr id="1042" name="Google Shape;1042;p32"/>
              <p:cNvSpPr/>
              <p:nvPr/>
            </p:nvSpPr>
            <p:spPr>
              <a:xfrm>
                <a:off x="2739953" y="4535520"/>
                <a:ext cx="154947" cy="157139"/>
              </a:xfrm>
              <a:custGeom>
                <a:avLst/>
                <a:gdLst/>
                <a:ahLst/>
                <a:cxnLst/>
                <a:rect l="l" t="t" r="r" b="b"/>
                <a:pathLst>
                  <a:path w="154947" h="157139" extrusionOk="0">
                    <a:moveTo>
                      <a:pt x="143227" y="169"/>
                    </a:moveTo>
                    <a:cubicBezTo>
                      <a:pt x="121521" y="-795"/>
                      <a:pt x="73482" y="1328"/>
                      <a:pt x="36908" y="34707"/>
                    </a:cubicBezTo>
                    <a:cubicBezTo>
                      <a:pt x="-11868" y="79204"/>
                      <a:pt x="1748" y="156932"/>
                      <a:pt x="1748" y="156932"/>
                    </a:cubicBezTo>
                    <a:cubicBezTo>
                      <a:pt x="1748" y="156932"/>
                      <a:pt x="3248" y="157113"/>
                      <a:pt x="3422" y="157139"/>
                    </a:cubicBezTo>
                    <a:lnTo>
                      <a:pt x="154948" y="2265"/>
                    </a:lnTo>
                    <a:cubicBezTo>
                      <a:pt x="154934" y="2198"/>
                      <a:pt x="154733" y="1220"/>
                      <a:pt x="154733" y="1220"/>
                    </a:cubicBezTo>
                    <a:cubicBezTo>
                      <a:pt x="154733" y="1220"/>
                      <a:pt x="150460" y="491"/>
                      <a:pt x="143227" y="16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3" name="Google Shape;1043;p32"/>
              <p:cNvSpPr/>
              <p:nvPr/>
            </p:nvSpPr>
            <p:spPr>
              <a:xfrm>
                <a:off x="2743375" y="4537785"/>
                <a:ext cx="153059" cy="155963"/>
              </a:xfrm>
              <a:custGeom>
                <a:avLst/>
                <a:gdLst/>
                <a:ahLst/>
                <a:cxnLst/>
                <a:rect l="l" t="t" r="r" b="b"/>
                <a:pathLst>
                  <a:path w="153059" h="155963" extrusionOk="0">
                    <a:moveTo>
                      <a:pt x="151526" y="0"/>
                    </a:moveTo>
                    <a:lnTo>
                      <a:pt x="0" y="154874"/>
                    </a:lnTo>
                    <a:cubicBezTo>
                      <a:pt x="4768" y="155557"/>
                      <a:pt x="73000" y="164385"/>
                      <a:pt x="119499" y="117410"/>
                    </a:cubicBezTo>
                    <a:cubicBezTo>
                      <a:pt x="162764" y="73710"/>
                      <a:pt x="152021" y="3101"/>
                      <a:pt x="1515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4" name="Google Shape;1044;p32"/>
            <p:cNvGrpSpPr/>
            <p:nvPr/>
          </p:nvGrpSpPr>
          <p:grpSpPr>
            <a:xfrm rot="-8645091">
              <a:off x="11480051" y="555923"/>
              <a:ext cx="755996" cy="764426"/>
              <a:chOff x="2539378" y="4535520"/>
              <a:chExt cx="156483" cy="158228"/>
            </a:xfrm>
          </p:grpSpPr>
          <p:sp>
            <p:nvSpPr>
              <p:cNvPr id="1045" name="Google Shape;1045;p32"/>
              <p:cNvSpPr/>
              <p:nvPr/>
            </p:nvSpPr>
            <p:spPr>
              <a:xfrm>
                <a:off x="2540916" y="4535520"/>
                <a:ext cx="154945" cy="157139"/>
              </a:xfrm>
              <a:custGeom>
                <a:avLst/>
                <a:gdLst/>
                <a:ahLst/>
                <a:cxnLst/>
                <a:rect l="l" t="t" r="r" b="b"/>
                <a:pathLst>
                  <a:path w="154945" h="157139" extrusionOk="0">
                    <a:moveTo>
                      <a:pt x="11720" y="169"/>
                    </a:moveTo>
                    <a:cubicBezTo>
                      <a:pt x="33419" y="-795"/>
                      <a:pt x="81459" y="1328"/>
                      <a:pt x="118039" y="34707"/>
                    </a:cubicBezTo>
                    <a:cubicBezTo>
                      <a:pt x="166809" y="79204"/>
                      <a:pt x="153200" y="156932"/>
                      <a:pt x="153200" y="156932"/>
                    </a:cubicBezTo>
                    <a:cubicBezTo>
                      <a:pt x="153200" y="156932"/>
                      <a:pt x="151693" y="157113"/>
                      <a:pt x="151526" y="157139"/>
                    </a:cubicBezTo>
                    <a:lnTo>
                      <a:pt x="0" y="2265"/>
                    </a:lnTo>
                    <a:cubicBezTo>
                      <a:pt x="7" y="2198"/>
                      <a:pt x="208" y="1220"/>
                      <a:pt x="208" y="1220"/>
                    </a:cubicBezTo>
                    <a:cubicBezTo>
                      <a:pt x="208" y="1220"/>
                      <a:pt x="4481" y="491"/>
                      <a:pt x="11720" y="16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6" name="Google Shape;1046;p32"/>
              <p:cNvSpPr/>
              <p:nvPr/>
            </p:nvSpPr>
            <p:spPr>
              <a:xfrm>
                <a:off x="2539378" y="4537785"/>
                <a:ext cx="153064" cy="155963"/>
              </a:xfrm>
              <a:custGeom>
                <a:avLst/>
                <a:gdLst/>
                <a:ahLst/>
                <a:cxnLst/>
                <a:rect l="l" t="t" r="r" b="b"/>
                <a:pathLst>
                  <a:path w="153064" h="155963" extrusionOk="0">
                    <a:moveTo>
                      <a:pt x="1539" y="0"/>
                    </a:moveTo>
                    <a:lnTo>
                      <a:pt x="153064" y="154874"/>
                    </a:lnTo>
                    <a:cubicBezTo>
                      <a:pt x="148289" y="155557"/>
                      <a:pt x="80057" y="164385"/>
                      <a:pt x="33558" y="117410"/>
                    </a:cubicBezTo>
                    <a:cubicBezTo>
                      <a:pt x="-9706" y="73710"/>
                      <a:pt x="1036" y="3101"/>
                      <a:pt x="15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7" name="Google Shape;1047;p32"/>
            <p:cNvGrpSpPr/>
            <p:nvPr/>
          </p:nvGrpSpPr>
          <p:grpSpPr>
            <a:xfrm rot="-8645091">
              <a:off x="10717639" y="753406"/>
              <a:ext cx="584934" cy="1054596"/>
              <a:chOff x="2657637" y="4345112"/>
              <a:chExt cx="121075" cy="218290"/>
            </a:xfrm>
          </p:grpSpPr>
          <p:sp>
            <p:nvSpPr>
              <p:cNvPr id="1048" name="Google Shape;1048;p32"/>
              <p:cNvSpPr/>
              <p:nvPr/>
            </p:nvSpPr>
            <p:spPr>
              <a:xfrm>
                <a:off x="2657637" y="4345112"/>
                <a:ext cx="62022" cy="218290"/>
              </a:xfrm>
              <a:custGeom>
                <a:avLst/>
                <a:gdLst/>
                <a:ahLst/>
                <a:cxnLst/>
                <a:rect l="l" t="t" r="r" b="b"/>
                <a:pathLst>
                  <a:path w="62022" h="218290" extrusionOk="0">
                    <a:moveTo>
                      <a:pt x="52171" y="7287"/>
                    </a:moveTo>
                    <a:cubicBezTo>
                      <a:pt x="35957" y="21746"/>
                      <a:pt x="3053" y="56806"/>
                      <a:pt x="166" y="106239"/>
                    </a:cubicBezTo>
                    <a:cubicBezTo>
                      <a:pt x="-3678" y="172153"/>
                      <a:pt x="60335" y="218291"/>
                      <a:pt x="60335" y="218291"/>
                    </a:cubicBezTo>
                    <a:cubicBezTo>
                      <a:pt x="60335" y="218291"/>
                      <a:pt x="61540" y="217373"/>
                      <a:pt x="61681" y="217273"/>
                    </a:cubicBezTo>
                    <a:lnTo>
                      <a:pt x="62022" y="603"/>
                    </a:lnTo>
                    <a:cubicBezTo>
                      <a:pt x="61962" y="556"/>
                      <a:pt x="61138" y="0"/>
                      <a:pt x="61138" y="0"/>
                    </a:cubicBezTo>
                    <a:cubicBezTo>
                      <a:pt x="61138" y="0"/>
                      <a:pt x="57575" y="2464"/>
                      <a:pt x="52171" y="728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9" name="Google Shape;1049;p32"/>
              <p:cNvSpPr/>
              <p:nvPr/>
            </p:nvSpPr>
            <p:spPr>
              <a:xfrm>
                <a:off x="2719318" y="4345715"/>
                <a:ext cx="59394" cy="216669"/>
              </a:xfrm>
              <a:custGeom>
                <a:avLst/>
                <a:gdLst/>
                <a:ahLst/>
                <a:cxnLst/>
                <a:rect l="l" t="t" r="r" b="b"/>
                <a:pathLst>
                  <a:path w="59394" h="216669" extrusionOk="0">
                    <a:moveTo>
                      <a:pt x="342" y="0"/>
                    </a:moveTo>
                    <a:lnTo>
                      <a:pt x="0" y="216670"/>
                    </a:lnTo>
                    <a:cubicBezTo>
                      <a:pt x="3891" y="213824"/>
                      <a:pt x="58902" y="172501"/>
                      <a:pt x="59391" y="106406"/>
                    </a:cubicBezTo>
                    <a:cubicBezTo>
                      <a:pt x="59853" y="44912"/>
                      <a:pt x="2860" y="1868"/>
                      <a:pt x="3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50" name="Google Shape;1050;p32"/>
          <p:cNvGrpSpPr/>
          <p:nvPr/>
        </p:nvGrpSpPr>
        <p:grpSpPr>
          <a:xfrm rot="-10104616">
            <a:off x="-180965" y="4947864"/>
            <a:ext cx="1924429" cy="2069932"/>
            <a:chOff x="10463935" y="-190643"/>
            <a:chExt cx="1924451" cy="2069956"/>
          </a:xfrm>
        </p:grpSpPr>
        <p:grpSp>
          <p:nvGrpSpPr>
            <p:cNvPr id="1051" name="Google Shape;1051;p32"/>
            <p:cNvGrpSpPr/>
            <p:nvPr/>
          </p:nvGrpSpPr>
          <p:grpSpPr>
            <a:xfrm rot="-8645107">
              <a:off x="11624464" y="-302749"/>
              <a:ext cx="64692" cy="1378966"/>
              <a:chOff x="2713538" y="4539969"/>
              <a:chExt cx="11478" cy="216830"/>
            </a:xfrm>
          </p:grpSpPr>
          <p:sp>
            <p:nvSpPr>
              <p:cNvPr id="1052" name="Google Shape;1052;p32"/>
              <p:cNvSpPr/>
              <p:nvPr/>
            </p:nvSpPr>
            <p:spPr>
              <a:xfrm>
                <a:off x="2713538" y="4539969"/>
                <a:ext cx="8036" cy="216823"/>
              </a:xfrm>
              <a:custGeom>
                <a:avLst/>
                <a:gdLst/>
                <a:ahLst/>
                <a:cxnLst/>
                <a:rect l="l" t="t" r="r" b="b"/>
                <a:pathLst>
                  <a:path w="8036" h="216823" extrusionOk="0">
                    <a:moveTo>
                      <a:pt x="663" y="0"/>
                    </a:moveTo>
                    <a:lnTo>
                      <a:pt x="8037" y="20"/>
                    </a:lnTo>
                    <a:lnTo>
                      <a:pt x="7367" y="216824"/>
                    </a:lnTo>
                    <a:lnTo>
                      <a:pt x="0" y="216797"/>
                    </a:lnTo>
                    <a:lnTo>
                      <a:pt x="66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3" name="Google Shape;1053;p32"/>
              <p:cNvSpPr/>
              <p:nvPr/>
            </p:nvSpPr>
            <p:spPr>
              <a:xfrm>
                <a:off x="2718514" y="4539982"/>
                <a:ext cx="6502" cy="216817"/>
              </a:xfrm>
              <a:custGeom>
                <a:avLst/>
                <a:gdLst/>
                <a:ahLst/>
                <a:cxnLst/>
                <a:rect l="l" t="t" r="r" b="b"/>
                <a:pathLst>
                  <a:path w="6502" h="216817" extrusionOk="0">
                    <a:moveTo>
                      <a:pt x="663" y="0"/>
                    </a:moveTo>
                    <a:lnTo>
                      <a:pt x="6503" y="20"/>
                    </a:lnTo>
                    <a:lnTo>
                      <a:pt x="5833" y="216817"/>
                    </a:lnTo>
                    <a:lnTo>
                      <a:pt x="0" y="216797"/>
                    </a:lnTo>
                    <a:lnTo>
                      <a:pt x="66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54" name="Google Shape;1054;p32"/>
            <p:cNvGrpSpPr/>
            <p:nvPr/>
          </p:nvGrpSpPr>
          <p:grpSpPr>
            <a:xfrm rot="-8645091">
              <a:off x="10695262" y="-12489"/>
              <a:ext cx="755986" cy="764426"/>
              <a:chOff x="2739953" y="4535520"/>
              <a:chExt cx="156481" cy="158228"/>
            </a:xfrm>
          </p:grpSpPr>
          <p:sp>
            <p:nvSpPr>
              <p:cNvPr id="1055" name="Google Shape;1055;p32"/>
              <p:cNvSpPr/>
              <p:nvPr/>
            </p:nvSpPr>
            <p:spPr>
              <a:xfrm>
                <a:off x="2739953" y="4535520"/>
                <a:ext cx="154947" cy="157139"/>
              </a:xfrm>
              <a:custGeom>
                <a:avLst/>
                <a:gdLst/>
                <a:ahLst/>
                <a:cxnLst/>
                <a:rect l="l" t="t" r="r" b="b"/>
                <a:pathLst>
                  <a:path w="154947" h="157139" extrusionOk="0">
                    <a:moveTo>
                      <a:pt x="143227" y="169"/>
                    </a:moveTo>
                    <a:cubicBezTo>
                      <a:pt x="121521" y="-795"/>
                      <a:pt x="73482" y="1328"/>
                      <a:pt x="36908" y="34707"/>
                    </a:cubicBezTo>
                    <a:cubicBezTo>
                      <a:pt x="-11868" y="79204"/>
                      <a:pt x="1748" y="156932"/>
                      <a:pt x="1748" y="156932"/>
                    </a:cubicBezTo>
                    <a:cubicBezTo>
                      <a:pt x="1748" y="156932"/>
                      <a:pt x="3248" y="157113"/>
                      <a:pt x="3422" y="157139"/>
                    </a:cubicBezTo>
                    <a:lnTo>
                      <a:pt x="154948" y="2265"/>
                    </a:lnTo>
                    <a:cubicBezTo>
                      <a:pt x="154934" y="2198"/>
                      <a:pt x="154733" y="1220"/>
                      <a:pt x="154733" y="1220"/>
                    </a:cubicBezTo>
                    <a:cubicBezTo>
                      <a:pt x="154733" y="1220"/>
                      <a:pt x="150460" y="491"/>
                      <a:pt x="143227" y="16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6" name="Google Shape;1056;p32"/>
              <p:cNvSpPr/>
              <p:nvPr/>
            </p:nvSpPr>
            <p:spPr>
              <a:xfrm>
                <a:off x="2743375" y="4537785"/>
                <a:ext cx="153059" cy="155963"/>
              </a:xfrm>
              <a:custGeom>
                <a:avLst/>
                <a:gdLst/>
                <a:ahLst/>
                <a:cxnLst/>
                <a:rect l="l" t="t" r="r" b="b"/>
                <a:pathLst>
                  <a:path w="153059" h="155963" extrusionOk="0">
                    <a:moveTo>
                      <a:pt x="151526" y="0"/>
                    </a:moveTo>
                    <a:lnTo>
                      <a:pt x="0" y="154874"/>
                    </a:lnTo>
                    <a:cubicBezTo>
                      <a:pt x="4768" y="155557"/>
                      <a:pt x="73000" y="164385"/>
                      <a:pt x="119499" y="117410"/>
                    </a:cubicBezTo>
                    <a:cubicBezTo>
                      <a:pt x="162764" y="73710"/>
                      <a:pt x="152021" y="3101"/>
                      <a:pt x="1515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57" name="Google Shape;1057;p32"/>
            <p:cNvGrpSpPr/>
            <p:nvPr/>
          </p:nvGrpSpPr>
          <p:grpSpPr>
            <a:xfrm rot="-8645091">
              <a:off x="11480051" y="555923"/>
              <a:ext cx="755996" cy="764426"/>
              <a:chOff x="2539378" y="4535520"/>
              <a:chExt cx="156483" cy="158228"/>
            </a:xfrm>
          </p:grpSpPr>
          <p:sp>
            <p:nvSpPr>
              <p:cNvPr id="1058" name="Google Shape;1058;p32"/>
              <p:cNvSpPr/>
              <p:nvPr/>
            </p:nvSpPr>
            <p:spPr>
              <a:xfrm>
                <a:off x="2540916" y="4535520"/>
                <a:ext cx="154945" cy="157139"/>
              </a:xfrm>
              <a:custGeom>
                <a:avLst/>
                <a:gdLst/>
                <a:ahLst/>
                <a:cxnLst/>
                <a:rect l="l" t="t" r="r" b="b"/>
                <a:pathLst>
                  <a:path w="154945" h="157139" extrusionOk="0">
                    <a:moveTo>
                      <a:pt x="11720" y="169"/>
                    </a:moveTo>
                    <a:cubicBezTo>
                      <a:pt x="33419" y="-795"/>
                      <a:pt x="81459" y="1328"/>
                      <a:pt x="118039" y="34707"/>
                    </a:cubicBezTo>
                    <a:cubicBezTo>
                      <a:pt x="166809" y="79204"/>
                      <a:pt x="153200" y="156932"/>
                      <a:pt x="153200" y="156932"/>
                    </a:cubicBezTo>
                    <a:cubicBezTo>
                      <a:pt x="153200" y="156932"/>
                      <a:pt x="151693" y="157113"/>
                      <a:pt x="151526" y="157139"/>
                    </a:cubicBezTo>
                    <a:lnTo>
                      <a:pt x="0" y="2265"/>
                    </a:lnTo>
                    <a:cubicBezTo>
                      <a:pt x="7" y="2198"/>
                      <a:pt x="208" y="1220"/>
                      <a:pt x="208" y="1220"/>
                    </a:cubicBezTo>
                    <a:cubicBezTo>
                      <a:pt x="208" y="1220"/>
                      <a:pt x="4481" y="491"/>
                      <a:pt x="11720" y="16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9" name="Google Shape;1059;p32"/>
              <p:cNvSpPr/>
              <p:nvPr/>
            </p:nvSpPr>
            <p:spPr>
              <a:xfrm>
                <a:off x="2539378" y="4537785"/>
                <a:ext cx="153064" cy="155963"/>
              </a:xfrm>
              <a:custGeom>
                <a:avLst/>
                <a:gdLst/>
                <a:ahLst/>
                <a:cxnLst/>
                <a:rect l="l" t="t" r="r" b="b"/>
                <a:pathLst>
                  <a:path w="153064" h="155963" extrusionOk="0">
                    <a:moveTo>
                      <a:pt x="1539" y="0"/>
                    </a:moveTo>
                    <a:lnTo>
                      <a:pt x="153064" y="154874"/>
                    </a:lnTo>
                    <a:cubicBezTo>
                      <a:pt x="148289" y="155557"/>
                      <a:pt x="80057" y="164385"/>
                      <a:pt x="33558" y="117410"/>
                    </a:cubicBezTo>
                    <a:cubicBezTo>
                      <a:pt x="-9706" y="73710"/>
                      <a:pt x="1036" y="3101"/>
                      <a:pt x="15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60" name="Google Shape;1060;p32"/>
            <p:cNvGrpSpPr/>
            <p:nvPr/>
          </p:nvGrpSpPr>
          <p:grpSpPr>
            <a:xfrm rot="-8645091">
              <a:off x="10717639" y="753406"/>
              <a:ext cx="584934" cy="1054596"/>
              <a:chOff x="2657637" y="4345112"/>
              <a:chExt cx="121075" cy="218290"/>
            </a:xfrm>
          </p:grpSpPr>
          <p:sp>
            <p:nvSpPr>
              <p:cNvPr id="1061" name="Google Shape;1061;p32"/>
              <p:cNvSpPr/>
              <p:nvPr/>
            </p:nvSpPr>
            <p:spPr>
              <a:xfrm>
                <a:off x="2657637" y="4345112"/>
                <a:ext cx="62022" cy="218290"/>
              </a:xfrm>
              <a:custGeom>
                <a:avLst/>
                <a:gdLst/>
                <a:ahLst/>
                <a:cxnLst/>
                <a:rect l="l" t="t" r="r" b="b"/>
                <a:pathLst>
                  <a:path w="62022" h="218290" extrusionOk="0">
                    <a:moveTo>
                      <a:pt x="52171" y="7287"/>
                    </a:moveTo>
                    <a:cubicBezTo>
                      <a:pt x="35957" y="21746"/>
                      <a:pt x="3053" y="56806"/>
                      <a:pt x="166" y="106239"/>
                    </a:cubicBezTo>
                    <a:cubicBezTo>
                      <a:pt x="-3678" y="172153"/>
                      <a:pt x="60335" y="218291"/>
                      <a:pt x="60335" y="218291"/>
                    </a:cubicBezTo>
                    <a:cubicBezTo>
                      <a:pt x="60335" y="218291"/>
                      <a:pt x="61540" y="217373"/>
                      <a:pt x="61681" y="217273"/>
                    </a:cubicBezTo>
                    <a:lnTo>
                      <a:pt x="62022" y="603"/>
                    </a:lnTo>
                    <a:cubicBezTo>
                      <a:pt x="61962" y="556"/>
                      <a:pt x="61138" y="0"/>
                      <a:pt x="61138" y="0"/>
                    </a:cubicBezTo>
                    <a:cubicBezTo>
                      <a:pt x="61138" y="0"/>
                      <a:pt x="57575" y="2464"/>
                      <a:pt x="52171" y="728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2" name="Google Shape;1062;p32"/>
              <p:cNvSpPr/>
              <p:nvPr/>
            </p:nvSpPr>
            <p:spPr>
              <a:xfrm>
                <a:off x="2719318" y="4345715"/>
                <a:ext cx="59394" cy="216669"/>
              </a:xfrm>
              <a:custGeom>
                <a:avLst/>
                <a:gdLst/>
                <a:ahLst/>
                <a:cxnLst/>
                <a:rect l="l" t="t" r="r" b="b"/>
                <a:pathLst>
                  <a:path w="59394" h="216669" extrusionOk="0">
                    <a:moveTo>
                      <a:pt x="342" y="0"/>
                    </a:moveTo>
                    <a:lnTo>
                      <a:pt x="0" y="216670"/>
                    </a:lnTo>
                    <a:cubicBezTo>
                      <a:pt x="3891" y="213824"/>
                      <a:pt x="58902" y="172501"/>
                      <a:pt x="59391" y="106406"/>
                    </a:cubicBezTo>
                    <a:cubicBezTo>
                      <a:pt x="59853" y="44912"/>
                      <a:pt x="2860" y="1868"/>
                      <a:pt x="3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" name="群組 7"/>
          <p:cNvGrpSpPr/>
          <p:nvPr/>
        </p:nvGrpSpPr>
        <p:grpSpPr>
          <a:xfrm>
            <a:off x="3268569" y="147599"/>
            <a:ext cx="5239985" cy="6590358"/>
            <a:chOff x="3268569" y="147599"/>
            <a:chExt cx="5239985" cy="6590358"/>
          </a:xfrm>
        </p:grpSpPr>
        <p:grpSp>
          <p:nvGrpSpPr>
            <p:cNvPr id="1007" name="Google Shape;1007;p32"/>
            <p:cNvGrpSpPr/>
            <p:nvPr/>
          </p:nvGrpSpPr>
          <p:grpSpPr>
            <a:xfrm rot="5400000">
              <a:off x="2593383" y="822785"/>
              <a:ext cx="6590358" cy="5239985"/>
              <a:chOff x="2345366" y="140711"/>
              <a:chExt cx="6483441" cy="4437974"/>
            </a:xfrm>
          </p:grpSpPr>
          <p:sp>
            <p:nvSpPr>
              <p:cNvPr id="1008" name="Google Shape;1008;p32"/>
              <p:cNvSpPr/>
              <p:nvPr/>
            </p:nvSpPr>
            <p:spPr>
              <a:xfrm>
                <a:off x="2362377" y="163678"/>
                <a:ext cx="6449417" cy="4392004"/>
              </a:xfrm>
              <a:custGeom>
                <a:avLst/>
                <a:gdLst/>
                <a:ahLst/>
                <a:cxnLst/>
                <a:rect l="l" t="t" r="r" b="b"/>
                <a:pathLst>
                  <a:path w="7889195" h="6142663" extrusionOk="0">
                    <a:moveTo>
                      <a:pt x="-761" y="5760719"/>
                    </a:moveTo>
                    <a:cubicBezTo>
                      <a:pt x="-761" y="5972461"/>
                      <a:pt x="170183" y="6142933"/>
                      <a:pt x="382397" y="6142933"/>
                    </a:cubicBezTo>
                    <a:lnTo>
                      <a:pt x="7505412" y="6142933"/>
                    </a:lnTo>
                    <a:cubicBezTo>
                      <a:pt x="7717828" y="6142933"/>
                      <a:pt x="7888435" y="5972461"/>
                      <a:pt x="7888435" y="5760719"/>
                    </a:cubicBezTo>
                    <a:lnTo>
                      <a:pt x="7888435" y="382415"/>
                    </a:lnTo>
                    <a:cubicBezTo>
                      <a:pt x="7888435" y="170673"/>
                      <a:pt x="7717828" y="269"/>
                      <a:pt x="7505412" y="269"/>
                    </a:cubicBezTo>
                    <a:lnTo>
                      <a:pt x="382397" y="269"/>
                    </a:lnTo>
                    <a:cubicBezTo>
                      <a:pt x="170251" y="269"/>
                      <a:pt x="-693" y="170471"/>
                      <a:pt x="-693" y="382145"/>
                    </a:cubicBezTo>
                    <a:lnTo>
                      <a:pt x="-693" y="5760449"/>
                    </a:lnTo>
                    <a:close/>
                  </a:path>
                </a:pathLst>
              </a:custGeom>
              <a:solidFill>
                <a:srgbClr val="262626"/>
              </a:solidFill>
              <a:ln w="38100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177800" dist="1143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09" name="Google Shape;1009;p32"/>
              <p:cNvGrpSpPr/>
              <p:nvPr/>
            </p:nvGrpSpPr>
            <p:grpSpPr>
              <a:xfrm>
                <a:off x="2345366" y="140711"/>
                <a:ext cx="6483441" cy="4437974"/>
                <a:chOff x="390725" y="192901"/>
                <a:chExt cx="9367780" cy="6412330"/>
              </a:xfrm>
            </p:grpSpPr>
            <p:sp>
              <p:nvSpPr>
                <p:cNvPr id="1010" name="Google Shape;1010;p32"/>
                <p:cNvSpPr/>
                <p:nvPr/>
              </p:nvSpPr>
              <p:spPr>
                <a:xfrm>
                  <a:off x="433022" y="255001"/>
                  <a:ext cx="9309250" cy="634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89195" h="6142663" extrusionOk="0">
                      <a:moveTo>
                        <a:pt x="-761" y="5760719"/>
                      </a:moveTo>
                      <a:cubicBezTo>
                        <a:pt x="-761" y="5972461"/>
                        <a:pt x="170183" y="6142933"/>
                        <a:pt x="382397" y="6142933"/>
                      </a:cubicBezTo>
                      <a:lnTo>
                        <a:pt x="7505412" y="6142933"/>
                      </a:lnTo>
                      <a:cubicBezTo>
                        <a:pt x="7717828" y="6142933"/>
                        <a:pt x="7888435" y="5972461"/>
                        <a:pt x="7888435" y="5760719"/>
                      </a:cubicBezTo>
                      <a:lnTo>
                        <a:pt x="7888435" y="382415"/>
                      </a:lnTo>
                      <a:cubicBezTo>
                        <a:pt x="7888435" y="170673"/>
                        <a:pt x="7717828" y="269"/>
                        <a:pt x="7505412" y="269"/>
                      </a:cubicBezTo>
                      <a:lnTo>
                        <a:pt x="382397" y="269"/>
                      </a:lnTo>
                      <a:cubicBezTo>
                        <a:pt x="170251" y="269"/>
                        <a:pt x="-693" y="170471"/>
                        <a:pt x="-693" y="382145"/>
                      </a:cubicBezTo>
                      <a:lnTo>
                        <a:pt x="-693" y="5760449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4E4F51"/>
                    </a:gs>
                    <a:gs pos="15000">
                      <a:srgbClr val="4E4F51"/>
                    </a:gs>
                    <a:gs pos="97000">
                      <a:srgbClr val="000000"/>
                    </a:gs>
                    <a:gs pos="100000">
                      <a:srgbClr val="000000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011" name="Google Shape;1011;p32"/>
                <p:cNvGrpSpPr/>
                <p:nvPr/>
              </p:nvGrpSpPr>
              <p:grpSpPr>
                <a:xfrm>
                  <a:off x="9036100" y="3183177"/>
                  <a:ext cx="492960" cy="492960"/>
                  <a:chOff x="9132580" y="3159701"/>
                  <a:chExt cx="371233" cy="371233"/>
                </a:xfrm>
              </p:grpSpPr>
              <p:sp>
                <p:nvSpPr>
                  <p:cNvPr id="1012" name="Google Shape;1012;p32"/>
                  <p:cNvSpPr/>
                  <p:nvPr/>
                </p:nvSpPr>
                <p:spPr>
                  <a:xfrm>
                    <a:off x="9132580" y="3159701"/>
                    <a:ext cx="371233" cy="3712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8679" h="358679" extrusionOk="0">
                        <a:moveTo>
                          <a:pt x="178613" y="269"/>
                        </a:moveTo>
                        <a:cubicBezTo>
                          <a:pt x="277673" y="269"/>
                          <a:pt x="357919" y="80562"/>
                          <a:pt x="357919" y="179608"/>
                        </a:cubicBezTo>
                        <a:cubicBezTo>
                          <a:pt x="357919" y="278655"/>
                          <a:pt x="277673" y="358948"/>
                          <a:pt x="178613" y="358948"/>
                        </a:cubicBezTo>
                        <a:cubicBezTo>
                          <a:pt x="79553" y="358948"/>
                          <a:pt x="-761" y="278655"/>
                          <a:pt x="-761" y="179608"/>
                        </a:cubicBezTo>
                        <a:cubicBezTo>
                          <a:pt x="-761" y="80562"/>
                          <a:pt x="79553" y="269"/>
                          <a:pt x="178613" y="269"/>
                        </a:cubicBezTo>
                        <a:close/>
                      </a:path>
                    </a:pathLst>
                  </a:custGeom>
                  <a:solidFill>
                    <a:srgbClr val="15151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13" name="Google Shape;1013;p32"/>
                  <p:cNvSpPr/>
                  <p:nvPr/>
                </p:nvSpPr>
                <p:spPr>
                  <a:xfrm>
                    <a:off x="9138858" y="3166118"/>
                    <a:ext cx="267486" cy="3581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8441" h="346069" extrusionOk="0">
                        <a:moveTo>
                          <a:pt x="172543" y="269"/>
                        </a:moveTo>
                        <a:cubicBezTo>
                          <a:pt x="76788" y="269"/>
                          <a:pt x="-761" y="77750"/>
                          <a:pt x="-761" y="173303"/>
                        </a:cubicBezTo>
                        <a:cubicBezTo>
                          <a:pt x="-761" y="268857"/>
                          <a:pt x="76788" y="346338"/>
                          <a:pt x="172543" y="346338"/>
                        </a:cubicBezTo>
                        <a:cubicBezTo>
                          <a:pt x="188728" y="346338"/>
                          <a:pt x="204912" y="343978"/>
                          <a:pt x="219747" y="339662"/>
                        </a:cubicBezTo>
                        <a:cubicBezTo>
                          <a:pt x="270997" y="207155"/>
                          <a:pt x="269648" y="108769"/>
                          <a:pt x="219747" y="6810"/>
                        </a:cubicBezTo>
                        <a:cubicBezTo>
                          <a:pt x="204238" y="2561"/>
                          <a:pt x="188728" y="269"/>
                          <a:pt x="172543" y="269"/>
                        </a:cubicBezTo>
                        <a:close/>
                      </a:path>
                    </a:pathLst>
                  </a:custGeom>
                  <a:solidFill>
                    <a:srgbClr val="07070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14" name="Google Shape;1014;p32"/>
                  <p:cNvSpPr/>
                  <p:nvPr/>
                </p:nvSpPr>
                <p:spPr>
                  <a:xfrm>
                    <a:off x="9249765" y="3279048"/>
                    <a:ext cx="129816" cy="1303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5426" h="125898" extrusionOk="0">
                        <a:moveTo>
                          <a:pt x="-761" y="98857"/>
                        </a:moveTo>
                        <a:cubicBezTo>
                          <a:pt x="-761" y="113962"/>
                          <a:pt x="11377" y="126167"/>
                          <a:pt x="26213" y="126167"/>
                        </a:cubicBezTo>
                        <a:lnTo>
                          <a:pt x="97692" y="126167"/>
                        </a:lnTo>
                        <a:cubicBezTo>
                          <a:pt x="112527" y="126167"/>
                          <a:pt x="124666" y="113962"/>
                          <a:pt x="124666" y="98857"/>
                        </a:cubicBezTo>
                        <a:lnTo>
                          <a:pt x="124666" y="27579"/>
                        </a:lnTo>
                        <a:cubicBezTo>
                          <a:pt x="124666" y="12474"/>
                          <a:pt x="112527" y="269"/>
                          <a:pt x="97692" y="269"/>
                        </a:cubicBezTo>
                        <a:lnTo>
                          <a:pt x="26213" y="269"/>
                        </a:lnTo>
                        <a:cubicBezTo>
                          <a:pt x="11377" y="269"/>
                          <a:pt x="-761" y="12474"/>
                          <a:pt x="-761" y="27579"/>
                        </a:cubicBezTo>
                        <a:lnTo>
                          <a:pt x="-761" y="98857"/>
                        </a:lnTo>
                        <a:close/>
                        <a:moveTo>
                          <a:pt x="9354" y="96429"/>
                        </a:moveTo>
                        <a:lnTo>
                          <a:pt x="9354" y="30007"/>
                        </a:lnTo>
                        <a:cubicBezTo>
                          <a:pt x="9354" y="19352"/>
                          <a:pt x="18120" y="10721"/>
                          <a:pt x="28910" y="10721"/>
                        </a:cubicBezTo>
                        <a:lnTo>
                          <a:pt x="94995" y="10721"/>
                        </a:lnTo>
                        <a:cubicBezTo>
                          <a:pt x="105784" y="10721"/>
                          <a:pt x="114551" y="19352"/>
                          <a:pt x="114551" y="30007"/>
                        </a:cubicBezTo>
                        <a:lnTo>
                          <a:pt x="114551" y="96429"/>
                        </a:lnTo>
                        <a:cubicBezTo>
                          <a:pt x="114551" y="107083"/>
                          <a:pt x="105784" y="115580"/>
                          <a:pt x="94995" y="115580"/>
                        </a:cubicBezTo>
                        <a:lnTo>
                          <a:pt x="28910" y="115580"/>
                        </a:lnTo>
                        <a:cubicBezTo>
                          <a:pt x="18120" y="115580"/>
                          <a:pt x="9354" y="107083"/>
                          <a:pt x="9354" y="96429"/>
                        </a:cubicBezTo>
                        <a:close/>
                      </a:path>
                    </a:pathLst>
                  </a:custGeom>
                  <a:solidFill>
                    <a:srgbClr val="CCCED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15" name="Google Shape;1015;p32"/>
                <p:cNvGrpSpPr/>
                <p:nvPr/>
              </p:nvGrpSpPr>
              <p:grpSpPr>
                <a:xfrm>
                  <a:off x="390725" y="192901"/>
                  <a:ext cx="9367780" cy="6412330"/>
                  <a:chOff x="1194635" y="234866"/>
                  <a:chExt cx="9244824" cy="6489556"/>
                </a:xfrm>
              </p:grpSpPr>
              <p:sp>
                <p:nvSpPr>
                  <p:cNvPr id="1016" name="Google Shape;1016;p32"/>
                  <p:cNvSpPr/>
                  <p:nvPr/>
                </p:nvSpPr>
                <p:spPr>
                  <a:xfrm>
                    <a:off x="1217565" y="240980"/>
                    <a:ext cx="9221894" cy="64833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21894" h="6483314" extrusionOk="0">
                        <a:moveTo>
                          <a:pt x="0" y="6063936"/>
                        </a:moveTo>
                        <a:cubicBezTo>
                          <a:pt x="0" y="6296301"/>
                          <a:pt x="187014" y="6483315"/>
                          <a:pt x="419380" y="6483315"/>
                        </a:cubicBezTo>
                        <a:lnTo>
                          <a:pt x="8802005" y="6483315"/>
                        </a:lnTo>
                        <a:cubicBezTo>
                          <a:pt x="9034371" y="6483315"/>
                          <a:pt x="9221895" y="6296301"/>
                          <a:pt x="9221895" y="6063936"/>
                        </a:cubicBezTo>
                        <a:lnTo>
                          <a:pt x="9221895" y="419634"/>
                        </a:lnTo>
                        <a:cubicBezTo>
                          <a:pt x="9221895" y="187269"/>
                          <a:pt x="9034371" y="0"/>
                          <a:pt x="8802005" y="0"/>
                        </a:cubicBezTo>
                        <a:lnTo>
                          <a:pt x="419380" y="0"/>
                        </a:lnTo>
                        <a:cubicBezTo>
                          <a:pt x="187014" y="0"/>
                          <a:pt x="0" y="187141"/>
                          <a:pt x="0" y="419634"/>
                        </a:cubicBezTo>
                        <a:lnTo>
                          <a:pt x="0" y="6063936"/>
                        </a:lnTo>
                        <a:lnTo>
                          <a:pt x="0" y="6063936"/>
                        </a:lnTo>
                        <a:lnTo>
                          <a:pt x="0" y="6063936"/>
                        </a:lnTo>
                        <a:close/>
                        <a:moveTo>
                          <a:pt x="16052" y="6040495"/>
                        </a:moveTo>
                        <a:lnTo>
                          <a:pt x="16052" y="432119"/>
                        </a:lnTo>
                        <a:cubicBezTo>
                          <a:pt x="16052" y="200772"/>
                          <a:pt x="202301" y="14523"/>
                          <a:pt x="433648" y="14523"/>
                        </a:cubicBezTo>
                        <a:lnTo>
                          <a:pt x="8782642" y="14523"/>
                        </a:lnTo>
                        <a:cubicBezTo>
                          <a:pt x="9014244" y="14650"/>
                          <a:pt x="9200365" y="200772"/>
                          <a:pt x="9200365" y="432119"/>
                        </a:cubicBezTo>
                        <a:lnTo>
                          <a:pt x="9200365" y="6051196"/>
                        </a:lnTo>
                        <a:cubicBezTo>
                          <a:pt x="9200365" y="6282543"/>
                          <a:pt x="9014244" y="6468792"/>
                          <a:pt x="8782642" y="6468792"/>
                        </a:cubicBezTo>
                        <a:lnTo>
                          <a:pt x="433648" y="6457964"/>
                        </a:lnTo>
                        <a:cubicBezTo>
                          <a:pt x="202556" y="6457964"/>
                          <a:pt x="16306" y="6271714"/>
                          <a:pt x="16306" y="6040368"/>
                        </a:cubicBezTo>
                        <a:lnTo>
                          <a:pt x="16052" y="6040368"/>
                        </a:lnTo>
                        <a:close/>
                      </a:path>
                    </a:pathLst>
                  </a:custGeom>
                  <a:solidFill>
                    <a:srgbClr val="DCDDE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17" name="Google Shape;1017;p32"/>
                  <p:cNvSpPr/>
                  <p:nvPr/>
                </p:nvSpPr>
                <p:spPr>
                  <a:xfrm>
                    <a:off x="2119512" y="237923"/>
                    <a:ext cx="97838" cy="152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838" h="15287" extrusionOk="0">
                        <a:moveTo>
                          <a:pt x="0" y="0"/>
                        </a:moveTo>
                        <a:lnTo>
                          <a:pt x="0" y="15287"/>
                        </a:lnTo>
                        <a:lnTo>
                          <a:pt x="97838" y="15287"/>
                        </a:lnTo>
                        <a:lnTo>
                          <a:pt x="97838" y="8790"/>
                        </a:lnTo>
                        <a:cubicBezTo>
                          <a:pt x="97838" y="4204"/>
                          <a:pt x="92615" y="0"/>
                          <a:pt x="84207" y="0"/>
                        </a:cubicBez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262A2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18" name="Google Shape;1018;p32"/>
                  <p:cNvSpPr/>
                  <p:nvPr/>
                </p:nvSpPr>
                <p:spPr>
                  <a:xfrm>
                    <a:off x="2510865" y="234866"/>
                    <a:ext cx="203320" cy="183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3320" h="18344" extrusionOk="0">
                        <a:moveTo>
                          <a:pt x="0" y="7261"/>
                        </a:moveTo>
                        <a:lnTo>
                          <a:pt x="0" y="18345"/>
                        </a:lnTo>
                        <a:lnTo>
                          <a:pt x="203320" y="18345"/>
                        </a:lnTo>
                        <a:lnTo>
                          <a:pt x="203320" y="10701"/>
                        </a:lnTo>
                        <a:cubicBezTo>
                          <a:pt x="187906" y="9045"/>
                          <a:pt x="124591" y="0"/>
                          <a:pt x="107648" y="0"/>
                        </a:cubicBezTo>
                        <a:lnTo>
                          <a:pt x="3567" y="0"/>
                        </a:lnTo>
                        <a:cubicBezTo>
                          <a:pt x="1401" y="0"/>
                          <a:pt x="0" y="3312"/>
                          <a:pt x="0" y="7261"/>
                        </a:cubicBezTo>
                        <a:lnTo>
                          <a:pt x="0" y="7261"/>
                        </a:lnTo>
                        <a:close/>
                      </a:path>
                    </a:pathLst>
                  </a:custGeom>
                  <a:solidFill>
                    <a:srgbClr val="262A2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19" name="Google Shape;1019;p32"/>
                  <p:cNvSpPr/>
                  <p:nvPr/>
                </p:nvSpPr>
                <p:spPr>
                  <a:xfrm>
                    <a:off x="2831897" y="234866"/>
                    <a:ext cx="201791" cy="183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1791" h="18344" extrusionOk="0">
                        <a:moveTo>
                          <a:pt x="201791" y="7261"/>
                        </a:moveTo>
                        <a:lnTo>
                          <a:pt x="201791" y="18345"/>
                        </a:lnTo>
                        <a:lnTo>
                          <a:pt x="0" y="18345"/>
                        </a:lnTo>
                        <a:lnTo>
                          <a:pt x="0" y="10701"/>
                        </a:lnTo>
                        <a:cubicBezTo>
                          <a:pt x="15415" y="9045"/>
                          <a:pt x="78220" y="0"/>
                          <a:pt x="94908" y="0"/>
                        </a:cubicBezTo>
                        <a:lnTo>
                          <a:pt x="198224" y="0"/>
                        </a:lnTo>
                        <a:cubicBezTo>
                          <a:pt x="200390" y="0"/>
                          <a:pt x="201791" y="3312"/>
                          <a:pt x="201791" y="7261"/>
                        </a:cubicBezTo>
                        <a:lnTo>
                          <a:pt x="201791" y="7261"/>
                        </a:lnTo>
                        <a:close/>
                      </a:path>
                    </a:pathLst>
                  </a:custGeom>
                  <a:solidFill>
                    <a:srgbClr val="262A2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0" name="Google Shape;1020;p32"/>
                  <p:cNvSpPr/>
                  <p:nvPr/>
                </p:nvSpPr>
                <p:spPr>
                  <a:xfrm>
                    <a:off x="2510865" y="245567"/>
                    <a:ext cx="203320" cy="76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3320" h="7643" extrusionOk="0">
                        <a:moveTo>
                          <a:pt x="0" y="0"/>
                        </a:moveTo>
                        <a:lnTo>
                          <a:pt x="203320" y="0"/>
                        </a:lnTo>
                        <a:lnTo>
                          <a:pt x="203320" y="7644"/>
                        </a:lnTo>
                        <a:lnTo>
                          <a:pt x="0" y="764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93A3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1" name="Google Shape;1021;p32"/>
                  <p:cNvSpPr/>
                  <p:nvPr/>
                </p:nvSpPr>
                <p:spPr>
                  <a:xfrm>
                    <a:off x="2831897" y="245567"/>
                    <a:ext cx="201791" cy="76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1791" h="7643" extrusionOk="0">
                        <a:moveTo>
                          <a:pt x="0" y="0"/>
                        </a:moveTo>
                        <a:lnTo>
                          <a:pt x="201791" y="0"/>
                        </a:lnTo>
                        <a:lnTo>
                          <a:pt x="201791" y="7644"/>
                        </a:lnTo>
                        <a:lnTo>
                          <a:pt x="0" y="764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4444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2" name="Google Shape;1022;p32"/>
                  <p:cNvSpPr/>
                  <p:nvPr/>
                </p:nvSpPr>
                <p:spPr>
                  <a:xfrm>
                    <a:off x="2119512" y="245567"/>
                    <a:ext cx="97838" cy="76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838" h="7643" extrusionOk="0">
                        <a:moveTo>
                          <a:pt x="0" y="0"/>
                        </a:moveTo>
                        <a:lnTo>
                          <a:pt x="97838" y="0"/>
                        </a:lnTo>
                        <a:lnTo>
                          <a:pt x="97838" y="7644"/>
                        </a:lnTo>
                        <a:lnTo>
                          <a:pt x="0" y="764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5353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3" name="Google Shape;1023;p32"/>
                  <p:cNvSpPr/>
                  <p:nvPr/>
                </p:nvSpPr>
                <p:spPr>
                  <a:xfrm>
                    <a:off x="1217565" y="251681"/>
                    <a:ext cx="9221894" cy="64726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21894" h="6472613" extrusionOk="0">
                        <a:moveTo>
                          <a:pt x="0" y="6053234"/>
                        </a:moveTo>
                        <a:cubicBezTo>
                          <a:pt x="0" y="6285600"/>
                          <a:pt x="187014" y="6472614"/>
                          <a:pt x="419380" y="6472614"/>
                        </a:cubicBezTo>
                        <a:lnTo>
                          <a:pt x="8802005" y="6472614"/>
                        </a:lnTo>
                        <a:cubicBezTo>
                          <a:pt x="9034371" y="6472614"/>
                          <a:pt x="9221895" y="6285600"/>
                          <a:pt x="9221895" y="6053234"/>
                        </a:cubicBezTo>
                        <a:lnTo>
                          <a:pt x="9221895" y="419634"/>
                        </a:lnTo>
                        <a:cubicBezTo>
                          <a:pt x="9221895" y="187269"/>
                          <a:pt x="9034371" y="0"/>
                          <a:pt x="8802005" y="0"/>
                        </a:cubicBezTo>
                        <a:lnTo>
                          <a:pt x="419380" y="0"/>
                        </a:lnTo>
                        <a:cubicBezTo>
                          <a:pt x="187014" y="0"/>
                          <a:pt x="0" y="187269"/>
                          <a:pt x="0" y="419634"/>
                        </a:cubicBezTo>
                        <a:lnTo>
                          <a:pt x="0" y="6053234"/>
                        </a:lnTo>
                        <a:lnTo>
                          <a:pt x="0" y="6053234"/>
                        </a:lnTo>
                        <a:lnTo>
                          <a:pt x="0" y="6053234"/>
                        </a:lnTo>
                        <a:close/>
                        <a:moveTo>
                          <a:pt x="16052" y="6040622"/>
                        </a:moveTo>
                        <a:lnTo>
                          <a:pt x="16052" y="432246"/>
                        </a:lnTo>
                        <a:cubicBezTo>
                          <a:pt x="16052" y="200900"/>
                          <a:pt x="202301" y="14650"/>
                          <a:pt x="433648" y="14650"/>
                        </a:cubicBezTo>
                        <a:lnTo>
                          <a:pt x="8782642" y="14650"/>
                        </a:lnTo>
                        <a:cubicBezTo>
                          <a:pt x="9014244" y="14650"/>
                          <a:pt x="9200365" y="200900"/>
                          <a:pt x="9200365" y="432246"/>
                        </a:cubicBezTo>
                        <a:lnTo>
                          <a:pt x="9200365" y="6040622"/>
                        </a:lnTo>
                        <a:cubicBezTo>
                          <a:pt x="9200365" y="6271969"/>
                          <a:pt x="9014244" y="6458218"/>
                          <a:pt x="8782642" y="6458218"/>
                        </a:cubicBezTo>
                        <a:lnTo>
                          <a:pt x="433648" y="6458218"/>
                        </a:lnTo>
                        <a:cubicBezTo>
                          <a:pt x="202556" y="6458218"/>
                          <a:pt x="16306" y="6271969"/>
                          <a:pt x="16306" y="6040622"/>
                        </a:cubicBezTo>
                        <a:lnTo>
                          <a:pt x="16052" y="6040622"/>
                        </a:lnTo>
                        <a:close/>
                      </a:path>
                    </a:pathLst>
                  </a:custGeom>
                  <a:solidFill>
                    <a:srgbClr val="989AA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4" name="Google Shape;1024;p32"/>
                  <p:cNvSpPr/>
                  <p:nvPr/>
                </p:nvSpPr>
                <p:spPr>
                  <a:xfrm>
                    <a:off x="1232853" y="266969"/>
                    <a:ext cx="9184950" cy="64420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84950" h="6442039" extrusionOk="0">
                        <a:moveTo>
                          <a:pt x="0" y="6024571"/>
                        </a:moveTo>
                        <a:cubicBezTo>
                          <a:pt x="0" y="6255917"/>
                          <a:pt x="186249" y="6442040"/>
                          <a:pt x="417596" y="6442040"/>
                        </a:cubicBezTo>
                        <a:lnTo>
                          <a:pt x="8767227" y="6442040"/>
                        </a:lnTo>
                        <a:cubicBezTo>
                          <a:pt x="8998829" y="6442040"/>
                          <a:pt x="9184951" y="6255917"/>
                          <a:pt x="9184951" y="6024571"/>
                        </a:cubicBezTo>
                        <a:lnTo>
                          <a:pt x="9184951" y="417469"/>
                        </a:lnTo>
                        <a:cubicBezTo>
                          <a:pt x="9184951" y="186122"/>
                          <a:pt x="8998829" y="0"/>
                          <a:pt x="8767227" y="0"/>
                        </a:cubicBezTo>
                        <a:lnTo>
                          <a:pt x="417596" y="0"/>
                        </a:lnTo>
                        <a:cubicBezTo>
                          <a:pt x="186504" y="0"/>
                          <a:pt x="255" y="186122"/>
                          <a:pt x="255" y="417469"/>
                        </a:cubicBezTo>
                        <a:lnTo>
                          <a:pt x="255" y="6024571"/>
                        </a:lnTo>
                        <a:lnTo>
                          <a:pt x="0" y="6024571"/>
                        </a:lnTo>
                        <a:lnTo>
                          <a:pt x="0" y="6024571"/>
                        </a:lnTo>
                        <a:close/>
                        <a:moveTo>
                          <a:pt x="28791" y="6016672"/>
                        </a:moveTo>
                        <a:lnTo>
                          <a:pt x="28791" y="425495"/>
                        </a:lnTo>
                        <a:cubicBezTo>
                          <a:pt x="28791" y="205358"/>
                          <a:pt x="205995" y="28154"/>
                          <a:pt x="426132" y="28154"/>
                        </a:cubicBezTo>
                        <a:lnTo>
                          <a:pt x="8743659" y="28154"/>
                        </a:lnTo>
                        <a:cubicBezTo>
                          <a:pt x="8964051" y="28154"/>
                          <a:pt x="9141127" y="205358"/>
                          <a:pt x="9141127" y="425495"/>
                        </a:cubicBezTo>
                        <a:lnTo>
                          <a:pt x="9141127" y="6016672"/>
                        </a:lnTo>
                        <a:cubicBezTo>
                          <a:pt x="9141127" y="6236808"/>
                          <a:pt x="8964051" y="6414013"/>
                          <a:pt x="8743659" y="6414013"/>
                        </a:cubicBezTo>
                        <a:lnTo>
                          <a:pt x="426132" y="6414013"/>
                        </a:lnTo>
                        <a:cubicBezTo>
                          <a:pt x="205741" y="6414013"/>
                          <a:pt x="28409" y="6236808"/>
                          <a:pt x="28409" y="6016672"/>
                        </a:cubicBezTo>
                        <a:lnTo>
                          <a:pt x="28791" y="6016672"/>
                        </a:lnTo>
                        <a:close/>
                      </a:path>
                    </a:pathLst>
                  </a:custGeom>
                  <a:solidFill>
                    <a:srgbClr val="EAEAE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5" name="Google Shape;1025;p32"/>
                  <p:cNvSpPr/>
                  <p:nvPr/>
                </p:nvSpPr>
                <p:spPr>
                  <a:xfrm>
                    <a:off x="1261898" y="294486"/>
                    <a:ext cx="8971056" cy="63870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971056" h="6387005" extrusionOk="0">
                        <a:moveTo>
                          <a:pt x="255" y="5989665"/>
                        </a:moveTo>
                        <a:cubicBezTo>
                          <a:pt x="255" y="6209801"/>
                          <a:pt x="177459" y="6387006"/>
                          <a:pt x="397595" y="6387006"/>
                        </a:cubicBezTo>
                        <a:lnTo>
                          <a:pt x="8714232" y="6387006"/>
                        </a:lnTo>
                        <a:cubicBezTo>
                          <a:pt x="8811433" y="6387006"/>
                          <a:pt x="8900990" y="6351972"/>
                          <a:pt x="8970292" y="6293881"/>
                        </a:cubicBezTo>
                        <a:cubicBezTo>
                          <a:pt x="8902392" y="6348023"/>
                          <a:pt x="8815637" y="6380381"/>
                          <a:pt x="8721875" y="6380381"/>
                        </a:cubicBezTo>
                        <a:lnTo>
                          <a:pt x="401035" y="6380254"/>
                        </a:lnTo>
                        <a:cubicBezTo>
                          <a:pt x="180899" y="6380254"/>
                          <a:pt x="3567" y="6203431"/>
                          <a:pt x="3567" y="5983677"/>
                        </a:cubicBezTo>
                        <a:lnTo>
                          <a:pt x="3567" y="403073"/>
                        </a:lnTo>
                        <a:cubicBezTo>
                          <a:pt x="3567" y="183319"/>
                          <a:pt x="180899" y="6497"/>
                          <a:pt x="401162" y="6497"/>
                        </a:cubicBezTo>
                        <a:lnTo>
                          <a:pt x="8722002" y="6497"/>
                        </a:lnTo>
                        <a:cubicBezTo>
                          <a:pt x="8816401" y="6497"/>
                          <a:pt x="8902519" y="38982"/>
                          <a:pt x="8971057" y="93507"/>
                        </a:cubicBezTo>
                        <a:cubicBezTo>
                          <a:pt x="8901755" y="35161"/>
                          <a:pt x="8812197" y="0"/>
                          <a:pt x="8714232" y="0"/>
                        </a:cubicBezTo>
                        <a:lnTo>
                          <a:pt x="397595" y="0"/>
                        </a:lnTo>
                        <a:cubicBezTo>
                          <a:pt x="177205" y="0"/>
                          <a:pt x="0" y="177205"/>
                          <a:pt x="0" y="397341"/>
                        </a:cubicBezTo>
                        <a:lnTo>
                          <a:pt x="0" y="5989665"/>
                        </a:lnTo>
                        <a:lnTo>
                          <a:pt x="255" y="5989665"/>
                        </a:lnTo>
                        <a:lnTo>
                          <a:pt x="255" y="5989665"/>
                        </a:lnTo>
                        <a:close/>
                      </a:path>
                    </a:pathLst>
                  </a:custGeom>
                  <a:solidFill>
                    <a:srgbClr val="000000">
                      <a:alpha val="2353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6" name="Google Shape;1026;p32"/>
                  <p:cNvSpPr/>
                  <p:nvPr/>
                </p:nvSpPr>
                <p:spPr>
                  <a:xfrm>
                    <a:off x="1266484" y="294484"/>
                    <a:ext cx="9114629" cy="63808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14629" h="6380892" extrusionOk="0">
                        <a:moveTo>
                          <a:pt x="0" y="5984316"/>
                        </a:moveTo>
                        <a:cubicBezTo>
                          <a:pt x="0" y="6204070"/>
                          <a:pt x="177332" y="6380892"/>
                          <a:pt x="397468" y="6380892"/>
                        </a:cubicBezTo>
                        <a:lnTo>
                          <a:pt x="8717289" y="6380892"/>
                        </a:lnTo>
                        <a:cubicBezTo>
                          <a:pt x="8937679" y="6380892"/>
                          <a:pt x="9114629" y="6204070"/>
                          <a:pt x="9114629" y="5984316"/>
                        </a:cubicBezTo>
                        <a:lnTo>
                          <a:pt x="9114629" y="396578"/>
                        </a:lnTo>
                        <a:cubicBezTo>
                          <a:pt x="9114629" y="176824"/>
                          <a:pt x="8937679" y="2"/>
                          <a:pt x="8717289" y="2"/>
                        </a:cubicBezTo>
                        <a:lnTo>
                          <a:pt x="397468" y="2"/>
                        </a:lnTo>
                        <a:cubicBezTo>
                          <a:pt x="177459" y="-635"/>
                          <a:pt x="127" y="163575"/>
                          <a:pt x="127" y="383202"/>
                        </a:cubicBezTo>
                        <a:lnTo>
                          <a:pt x="127" y="5983679"/>
                        </a:lnTo>
                        <a:lnTo>
                          <a:pt x="0" y="5984316"/>
                        </a:lnTo>
                        <a:lnTo>
                          <a:pt x="0" y="5984316"/>
                        </a:lnTo>
                        <a:close/>
                        <a:moveTo>
                          <a:pt x="8663" y="5979475"/>
                        </a:moveTo>
                        <a:lnTo>
                          <a:pt x="8663" y="389826"/>
                        </a:lnTo>
                        <a:cubicBezTo>
                          <a:pt x="8663" y="170582"/>
                          <a:pt x="185740" y="6626"/>
                          <a:pt x="405494" y="6626"/>
                        </a:cubicBezTo>
                        <a:lnTo>
                          <a:pt x="8712066" y="6626"/>
                        </a:lnTo>
                        <a:cubicBezTo>
                          <a:pt x="8931692" y="6626"/>
                          <a:pt x="9108770" y="183066"/>
                          <a:pt x="9108770" y="402311"/>
                        </a:cubicBezTo>
                        <a:lnTo>
                          <a:pt x="9108770" y="5979348"/>
                        </a:lnTo>
                        <a:cubicBezTo>
                          <a:pt x="9108770" y="6198592"/>
                          <a:pt x="8931820" y="6375032"/>
                          <a:pt x="8712066" y="6375032"/>
                        </a:cubicBezTo>
                        <a:lnTo>
                          <a:pt x="405494" y="6375032"/>
                        </a:lnTo>
                        <a:cubicBezTo>
                          <a:pt x="185995" y="6375032"/>
                          <a:pt x="8918" y="6198465"/>
                          <a:pt x="8918" y="5979348"/>
                        </a:cubicBezTo>
                        <a:lnTo>
                          <a:pt x="8663" y="5979475"/>
                        </a:lnTo>
                        <a:close/>
                      </a:path>
                    </a:pathLst>
                  </a:custGeom>
                  <a:solidFill>
                    <a:srgbClr val="A6A7A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7" name="Google Shape;1027;p32"/>
                  <p:cNvSpPr/>
                  <p:nvPr/>
                </p:nvSpPr>
                <p:spPr>
                  <a:xfrm>
                    <a:off x="1217565" y="6135737"/>
                    <a:ext cx="434157" cy="5886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4157" h="588685" extrusionOk="0">
                        <a:moveTo>
                          <a:pt x="127" y="169561"/>
                        </a:moveTo>
                        <a:cubicBezTo>
                          <a:pt x="127" y="401799"/>
                          <a:pt x="187269" y="588686"/>
                          <a:pt x="419889" y="588686"/>
                        </a:cubicBezTo>
                        <a:lnTo>
                          <a:pt x="434157" y="574163"/>
                        </a:lnTo>
                        <a:cubicBezTo>
                          <a:pt x="202556" y="574163"/>
                          <a:pt x="16052" y="388041"/>
                          <a:pt x="16052" y="156949"/>
                        </a:cubicBezTo>
                        <a:lnTo>
                          <a:pt x="16052" y="0"/>
                        </a:lnTo>
                        <a:lnTo>
                          <a:pt x="0" y="0"/>
                        </a:lnTo>
                        <a:lnTo>
                          <a:pt x="127" y="169561"/>
                        </a:lnTo>
                        <a:lnTo>
                          <a:pt x="127" y="169561"/>
                        </a:lnTo>
                        <a:lnTo>
                          <a:pt x="127" y="169561"/>
                        </a:lnTo>
                        <a:close/>
                      </a:path>
                    </a:pathLst>
                  </a:custGeom>
                  <a:solidFill>
                    <a:srgbClr val="686A6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8" name="Google Shape;1028;p32"/>
                  <p:cNvSpPr/>
                  <p:nvPr/>
                </p:nvSpPr>
                <p:spPr>
                  <a:xfrm>
                    <a:off x="1217565" y="251681"/>
                    <a:ext cx="843855" cy="33647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3855" h="3364719" extrusionOk="0">
                        <a:moveTo>
                          <a:pt x="16052" y="432374"/>
                        </a:moveTo>
                        <a:cubicBezTo>
                          <a:pt x="16052" y="201027"/>
                          <a:pt x="202301" y="14778"/>
                          <a:pt x="433648" y="14778"/>
                        </a:cubicBezTo>
                        <a:lnTo>
                          <a:pt x="843855" y="14778"/>
                        </a:lnTo>
                        <a:lnTo>
                          <a:pt x="843855" y="0"/>
                        </a:lnTo>
                        <a:lnTo>
                          <a:pt x="419380" y="0"/>
                        </a:lnTo>
                        <a:cubicBezTo>
                          <a:pt x="187014" y="0"/>
                          <a:pt x="0" y="187269"/>
                          <a:pt x="0" y="419762"/>
                        </a:cubicBezTo>
                        <a:lnTo>
                          <a:pt x="0" y="3364720"/>
                        </a:lnTo>
                        <a:lnTo>
                          <a:pt x="16052" y="3364720"/>
                        </a:lnTo>
                        <a:lnTo>
                          <a:pt x="16052" y="432374"/>
                        </a:lnTo>
                        <a:lnTo>
                          <a:pt x="16052" y="432374"/>
                        </a:lnTo>
                        <a:lnTo>
                          <a:pt x="16052" y="432374"/>
                        </a:lnTo>
                        <a:close/>
                      </a:path>
                    </a:pathLst>
                  </a:custGeom>
                  <a:solidFill>
                    <a:srgbClr val="5D5E6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9" name="Google Shape;1029;p32"/>
                  <p:cNvSpPr/>
                  <p:nvPr/>
                </p:nvSpPr>
                <p:spPr>
                  <a:xfrm>
                    <a:off x="9999061" y="251681"/>
                    <a:ext cx="438743" cy="4326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8743" h="432628" extrusionOk="0">
                        <a:moveTo>
                          <a:pt x="0" y="14650"/>
                        </a:moveTo>
                        <a:cubicBezTo>
                          <a:pt x="231601" y="14650"/>
                          <a:pt x="417723" y="201027"/>
                          <a:pt x="417723" y="432629"/>
                        </a:cubicBezTo>
                        <a:lnTo>
                          <a:pt x="438744" y="419889"/>
                        </a:lnTo>
                        <a:cubicBezTo>
                          <a:pt x="438744" y="187269"/>
                          <a:pt x="251857" y="0"/>
                          <a:pt x="19618" y="0"/>
                        </a:cubicBezTo>
                        <a:lnTo>
                          <a:pt x="0" y="14650"/>
                        </a:lnTo>
                        <a:lnTo>
                          <a:pt x="0" y="14650"/>
                        </a:lnTo>
                        <a:lnTo>
                          <a:pt x="0" y="14650"/>
                        </a:lnTo>
                        <a:close/>
                      </a:path>
                    </a:pathLst>
                  </a:custGeom>
                  <a:solidFill>
                    <a:srgbClr val="686A6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0" name="Google Shape;1030;p32"/>
                  <p:cNvSpPr/>
                  <p:nvPr/>
                </p:nvSpPr>
                <p:spPr>
                  <a:xfrm>
                    <a:off x="10000589" y="6291667"/>
                    <a:ext cx="438743" cy="4326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8743" h="432628" extrusionOk="0">
                        <a:moveTo>
                          <a:pt x="18854" y="432629"/>
                        </a:moveTo>
                        <a:cubicBezTo>
                          <a:pt x="251221" y="432629"/>
                          <a:pt x="438744" y="245360"/>
                          <a:pt x="438744" y="12612"/>
                        </a:cubicBezTo>
                        <a:lnTo>
                          <a:pt x="417087" y="0"/>
                        </a:lnTo>
                        <a:cubicBezTo>
                          <a:pt x="417087" y="231601"/>
                          <a:pt x="230965" y="418106"/>
                          <a:pt x="0" y="418106"/>
                        </a:cubicBezTo>
                        <a:lnTo>
                          <a:pt x="18854" y="432629"/>
                        </a:lnTo>
                        <a:lnTo>
                          <a:pt x="18854" y="432629"/>
                        </a:lnTo>
                        <a:lnTo>
                          <a:pt x="18854" y="432629"/>
                        </a:lnTo>
                        <a:close/>
                      </a:path>
                    </a:pathLst>
                  </a:custGeom>
                  <a:solidFill>
                    <a:srgbClr val="686A6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1" name="Google Shape;1031;p32"/>
                  <p:cNvSpPr/>
                  <p:nvPr/>
                </p:nvSpPr>
                <p:spPr>
                  <a:xfrm>
                    <a:off x="1194635" y="927377"/>
                    <a:ext cx="19873" cy="3378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873" h="337847" extrusionOk="0">
                        <a:moveTo>
                          <a:pt x="0" y="328930"/>
                        </a:moveTo>
                        <a:lnTo>
                          <a:pt x="0" y="8918"/>
                        </a:lnTo>
                        <a:cubicBezTo>
                          <a:pt x="0" y="3949"/>
                          <a:pt x="4331" y="0"/>
                          <a:pt x="9555" y="0"/>
                        </a:cubicBezTo>
                        <a:lnTo>
                          <a:pt x="19873" y="0"/>
                        </a:lnTo>
                        <a:lnTo>
                          <a:pt x="19873" y="337848"/>
                        </a:lnTo>
                        <a:lnTo>
                          <a:pt x="9555" y="337848"/>
                        </a:lnTo>
                        <a:cubicBezTo>
                          <a:pt x="4331" y="337848"/>
                          <a:pt x="0" y="333899"/>
                          <a:pt x="0" y="328930"/>
                        </a:cubicBezTo>
                        <a:lnTo>
                          <a:pt x="0" y="328930"/>
                        </a:lnTo>
                        <a:close/>
                      </a:path>
                    </a:pathLst>
                  </a:custGeom>
                  <a:solidFill>
                    <a:srgbClr val="14141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2" name="Google Shape;1032;p32"/>
                  <p:cNvSpPr/>
                  <p:nvPr/>
                </p:nvSpPr>
                <p:spPr>
                  <a:xfrm>
                    <a:off x="1200749" y="925848"/>
                    <a:ext cx="13758" cy="3393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758" h="339376" extrusionOk="0">
                        <a:moveTo>
                          <a:pt x="13759" y="339376"/>
                        </a:moveTo>
                        <a:lnTo>
                          <a:pt x="3057" y="339376"/>
                        </a:lnTo>
                        <a:cubicBezTo>
                          <a:pt x="1911" y="339376"/>
                          <a:pt x="1019" y="338994"/>
                          <a:pt x="0" y="338740"/>
                        </a:cubicBezTo>
                        <a:cubicBezTo>
                          <a:pt x="3949" y="337593"/>
                          <a:pt x="6879" y="334408"/>
                          <a:pt x="6879" y="330332"/>
                        </a:cubicBezTo>
                        <a:lnTo>
                          <a:pt x="6879" y="8918"/>
                        </a:lnTo>
                        <a:cubicBezTo>
                          <a:pt x="6879" y="4968"/>
                          <a:pt x="3949" y="1529"/>
                          <a:pt x="0" y="382"/>
                        </a:cubicBezTo>
                        <a:cubicBezTo>
                          <a:pt x="1019" y="127"/>
                          <a:pt x="1911" y="0"/>
                          <a:pt x="3057" y="0"/>
                        </a:cubicBezTo>
                        <a:lnTo>
                          <a:pt x="13759" y="0"/>
                        </a:lnTo>
                        <a:lnTo>
                          <a:pt x="13759" y="339376"/>
                        </a:lnTo>
                        <a:lnTo>
                          <a:pt x="13759" y="339376"/>
                        </a:lnTo>
                        <a:lnTo>
                          <a:pt x="13759" y="339376"/>
                        </a:lnTo>
                        <a:close/>
                      </a:path>
                    </a:pathLst>
                  </a:custGeom>
                  <a:solidFill>
                    <a:srgbClr val="40404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033" name="Google Shape;1033;p32"/>
              <p:cNvSpPr/>
              <p:nvPr/>
            </p:nvSpPr>
            <p:spPr>
              <a:xfrm>
                <a:off x="2893720" y="349978"/>
                <a:ext cx="5332800" cy="40011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4" name="Google Shape;1034;p32"/>
              <p:cNvSpPr/>
              <p:nvPr/>
            </p:nvSpPr>
            <p:spPr>
              <a:xfrm rot="5829469">
                <a:off x="2617236" y="2327108"/>
                <a:ext cx="65007" cy="65007"/>
              </a:xfrm>
              <a:prstGeom prst="ellipse">
                <a:avLst/>
              </a:prstGeom>
              <a:gradFill>
                <a:gsLst>
                  <a:gs pos="0">
                    <a:srgbClr val="424242"/>
                  </a:gs>
                  <a:gs pos="100000">
                    <a:srgbClr val="01010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" name="群組 6"/>
            <p:cNvGrpSpPr/>
            <p:nvPr/>
          </p:nvGrpSpPr>
          <p:grpSpPr>
            <a:xfrm>
              <a:off x="3805312" y="765504"/>
              <a:ext cx="4456158" cy="5357295"/>
              <a:chOff x="3805312" y="765504"/>
              <a:chExt cx="4456158" cy="5357295"/>
            </a:xfrm>
          </p:grpSpPr>
          <p:pic>
            <p:nvPicPr>
              <p:cNvPr id="60" name="圖片 5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05312" y="765504"/>
                <a:ext cx="4456158" cy="4671730"/>
              </a:xfrm>
              <a:prstGeom prst="rect">
                <a:avLst/>
              </a:prstGeom>
            </p:spPr>
          </p:pic>
          <p:sp>
            <p:nvSpPr>
              <p:cNvPr id="6" name="矩形 5"/>
              <p:cNvSpPr/>
              <p:nvPr/>
            </p:nvSpPr>
            <p:spPr>
              <a:xfrm>
                <a:off x="3805312" y="5341669"/>
                <a:ext cx="4456158" cy="711647"/>
              </a:xfrm>
              <a:prstGeom prst="rect">
                <a:avLst/>
              </a:prstGeom>
              <a:solidFill>
                <a:srgbClr val="EB5E03"/>
              </a:solidFill>
              <a:ln>
                <a:solidFill>
                  <a:srgbClr val="EA5B0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2" name="文字方塊 61"/>
              <p:cNvSpPr txBox="1"/>
              <p:nvPr/>
            </p:nvSpPr>
            <p:spPr>
              <a:xfrm>
                <a:off x="4050962" y="5045581"/>
                <a:ext cx="3810660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TW" sz="3200" b="1" dirty="0" smtClean="0">
                    <a:solidFill>
                      <a:srgbClr val="E4E14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  <a:ea typeface="文鼎標楷注音" panose="020B0602010101010101" pitchFamily="34" charset="-120"/>
                  </a:rPr>
                  <a:t>10</a:t>
                </a:r>
                <a:r>
                  <a:rPr lang="zh-TW" altLang="en-US" sz="3200" b="1" dirty="0" smtClean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文鼎標楷注音" panose="020B0602010101010101" pitchFamily="34" charset="-120"/>
                    <a:ea typeface="文鼎標楷注音" panose="020B0602010101010101" pitchFamily="34" charset="-120"/>
                  </a:rPr>
                  <a:t>件我能幫助</a:t>
                </a:r>
                <a:endParaRPr lang="en-US" altLang="zh-TW" sz="3200" b="1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標楷注音" panose="020B0602010101010101" pitchFamily="34" charset="-120"/>
                  <a:ea typeface="文鼎標楷注音" panose="020B0602010101010101" pitchFamily="34" charset="-120"/>
                </a:endParaRPr>
              </a:p>
              <a:p>
                <a:pPr algn="ctr"/>
                <a:r>
                  <a:rPr lang="zh-TW" altLang="en-US" sz="3200" b="1" dirty="0" smtClean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文鼎標楷注音" panose="020B0602010101010101" pitchFamily="34" charset="-120"/>
                    <a:ea typeface="文鼎標楷注音" panose="020B0602010101010101" pitchFamily="34" charset="-120"/>
                  </a:rPr>
                  <a:t>世界的事</a:t>
                </a:r>
                <a:endParaRPr lang="zh-TW" altLang="en-US" sz="32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標楷注音" panose="020B0602010101010101" pitchFamily="34" charset="-120"/>
                  <a:ea typeface="文鼎標楷注音" panose="020B0602010101010101" pitchFamily="34" charset="-12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1463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文字方塊 3"/>
          <p:cNvSpPr txBox="1"/>
          <p:nvPr/>
        </p:nvSpPr>
        <p:spPr>
          <a:xfrm>
            <a:off x="3222703" y="3328639"/>
            <a:ext cx="28520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我</a:t>
            </a:r>
            <a:r>
              <a:rPr lang="zh-TW" altLang="en-US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使用</a:t>
            </a:r>
            <a:r>
              <a:rPr lang="en-US" altLang="zh-TW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…</a:t>
            </a:r>
            <a:endParaRPr lang="zh-TW" altLang="en-US" sz="32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5871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文字方塊 2"/>
          <p:cNvSpPr txBox="1"/>
          <p:nvPr/>
        </p:nvSpPr>
        <p:spPr>
          <a:xfrm>
            <a:off x="6389648" y="152325"/>
            <a:ext cx="53191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latin typeface="Comic Sans MS" panose="030F0702030302020204" pitchFamily="66" charset="0"/>
              </a:rPr>
              <a:t>If everybody did </a:t>
            </a:r>
            <a:r>
              <a:rPr lang="en-US" altLang="zh-TW" sz="2800" dirty="0" smtClean="0">
                <a:latin typeface="Comic Sans MS" panose="030F0702030302020204" pitchFamily="66" charset="0"/>
              </a:rPr>
              <a:t>this, it </a:t>
            </a:r>
            <a:r>
              <a:rPr lang="en-US" altLang="zh-TW" sz="2800" dirty="0">
                <a:latin typeface="Comic Sans MS" panose="030F0702030302020204" pitchFamily="66" charset="0"/>
              </a:rPr>
              <a:t>would </a:t>
            </a:r>
            <a:r>
              <a:rPr lang="en-US" altLang="zh-TW" sz="2800" dirty="0" smtClean="0">
                <a:latin typeface="Comic Sans MS" panose="030F0702030302020204" pitchFamily="66" charset="0"/>
              </a:rPr>
              <a:t>greatly reduce the </a:t>
            </a:r>
            <a:r>
              <a:rPr lang="en-US" altLang="zh-TW" sz="2800" dirty="0">
                <a:latin typeface="Comic Sans MS" panose="030F0702030302020204" pitchFamily="66" charset="0"/>
              </a:rPr>
              <a:t>number of trees we use to make paper.</a:t>
            </a:r>
            <a:endParaRPr lang="zh-TW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638585" y="3429000"/>
            <a:ext cx="3189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紙</a:t>
            </a:r>
            <a:r>
              <a:rPr lang="zh-TW" altLang="en-US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的兩面。</a:t>
            </a:r>
            <a:endParaRPr lang="en-US" altLang="zh-TW" sz="32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882267" y="4774580"/>
            <a:ext cx="63338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如果每個人都這麼做，這將大大減少我們用來造紙的樹木量。</a:t>
            </a:r>
            <a:endParaRPr lang="en-US" altLang="zh-TW" sz="32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46559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文字方塊 3"/>
          <p:cNvSpPr txBox="1"/>
          <p:nvPr/>
        </p:nvSpPr>
        <p:spPr>
          <a:xfrm>
            <a:off x="1828800" y="5871117"/>
            <a:ext cx="40831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我提醒我</a:t>
            </a:r>
            <a:r>
              <a:rPr lang="zh-TW" alt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媽</a:t>
            </a:r>
            <a:r>
              <a:rPr lang="en-US" altLang="zh-TW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…</a:t>
            </a:r>
            <a:endParaRPr lang="zh-TW" altLang="en-US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1915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文字方塊 2"/>
          <p:cNvSpPr txBox="1"/>
          <p:nvPr/>
        </p:nvSpPr>
        <p:spPr>
          <a:xfrm>
            <a:off x="3011499" y="424835"/>
            <a:ext cx="66752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Electrical appliances still use energy </a:t>
            </a:r>
          </a:p>
          <a:p>
            <a:r>
              <a:rPr lang="en-US" altLang="zh-TW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when they are on standby.</a:t>
            </a:r>
            <a:endParaRPr lang="zh-TW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408341" y="5034776"/>
            <a:ext cx="5109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要關掉牆上的電</a:t>
            </a:r>
            <a:r>
              <a:rPr lang="zh-TW" alt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視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3011499" y="1511389"/>
            <a:ext cx="695575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solidFill>
                  <a:srgbClr val="D1E0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當電器仍在待機狀態時，</a:t>
            </a:r>
            <a:endParaRPr lang="en-US" altLang="zh-TW" sz="3200" b="1" dirty="0" smtClean="0">
              <a:solidFill>
                <a:srgbClr val="D1E0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r>
              <a:rPr lang="zh-TW" altLang="en-US" sz="3200" b="1" dirty="0" smtClean="0">
                <a:solidFill>
                  <a:srgbClr val="D1E0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依然會使用到電力。</a:t>
            </a:r>
            <a:endParaRPr lang="zh-TW" altLang="en-US" sz="3200" b="1" dirty="0">
              <a:solidFill>
                <a:srgbClr val="D1E0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1564255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文字方塊 4"/>
          <p:cNvSpPr txBox="1"/>
          <p:nvPr/>
        </p:nvSpPr>
        <p:spPr>
          <a:xfrm>
            <a:off x="390293" y="3730083"/>
            <a:ext cx="28520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我喜愛</a:t>
            </a:r>
            <a:r>
              <a:rPr lang="en-US" altLang="zh-TW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…</a:t>
            </a:r>
            <a:endParaRPr lang="zh-TW" altLang="en-US" sz="32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72033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5" name="文字方塊 4"/>
          <p:cNvSpPr txBox="1"/>
          <p:nvPr/>
        </p:nvSpPr>
        <p:spPr>
          <a:xfrm>
            <a:off x="6263268" y="268493"/>
            <a:ext cx="561403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latin typeface="Comic Sans MS" panose="030F0702030302020204" pitchFamily="66" charset="0"/>
              </a:rPr>
              <a:t>We can reuse lots of things </a:t>
            </a:r>
            <a:endParaRPr lang="en-US" altLang="zh-TW" sz="3200" dirty="0" smtClean="0">
              <a:latin typeface="Comic Sans MS" panose="030F0702030302020204" pitchFamily="66" charset="0"/>
            </a:endParaRPr>
          </a:p>
          <a:p>
            <a:r>
              <a:rPr lang="en-US" altLang="zh-TW" sz="3200" dirty="0" smtClean="0">
                <a:latin typeface="Comic Sans MS" panose="030F0702030302020204" pitchFamily="66" charset="0"/>
              </a:rPr>
              <a:t>before </a:t>
            </a:r>
            <a:r>
              <a:rPr lang="en-US" altLang="zh-TW" sz="3200" dirty="0">
                <a:latin typeface="Comic Sans MS" panose="030F0702030302020204" pitchFamily="66" charset="0"/>
              </a:rPr>
              <a:t>we throw them away.</a:t>
            </a:r>
            <a:endParaRPr lang="zh-TW" altLang="en-US" sz="3200" dirty="0">
              <a:latin typeface="Comic Sans MS" panose="030F0702030302020204" pitchFamily="66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244684" y="3349582"/>
            <a:ext cx="5109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用舊紙箱做玩具。</a:t>
            </a:r>
            <a:endParaRPr lang="zh-TW" altLang="en-US" sz="32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182400" y="1270428"/>
            <a:ext cx="57757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在丟棄很多物品之前，我們可以</a:t>
            </a:r>
            <a:r>
              <a:rPr lang="zh-TW" altLang="en-US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再</a:t>
            </a:r>
            <a:r>
              <a:rPr lang="zh-TW" altLang="en-US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利用它們。</a:t>
            </a:r>
            <a:endParaRPr lang="zh-TW" altLang="en-US" sz="32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60216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4" name="文字方塊 3"/>
          <p:cNvSpPr txBox="1"/>
          <p:nvPr/>
        </p:nvSpPr>
        <p:spPr>
          <a:xfrm>
            <a:off x="8073483" y="4388004"/>
            <a:ext cx="28520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我喜歡</a:t>
            </a:r>
            <a:r>
              <a:rPr lang="en-US" altLang="zh-TW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…</a:t>
            </a:r>
            <a:endParaRPr lang="zh-TW" altLang="en-US" sz="32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9860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4"/>
            <a:ext cx="12192000" cy="6854136"/>
          </a:xfrm>
        </p:spPr>
      </p:pic>
      <p:sp>
        <p:nvSpPr>
          <p:cNvPr id="4" name="文字方塊 3"/>
          <p:cNvSpPr txBox="1"/>
          <p:nvPr/>
        </p:nvSpPr>
        <p:spPr>
          <a:xfrm>
            <a:off x="313023" y="660385"/>
            <a:ext cx="62584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>
                <a:latin typeface="Comic Sans MS" panose="030F0702030302020204" pitchFamily="66" charset="0"/>
              </a:rPr>
              <a:t>Avoiding car journeys saves fuel </a:t>
            </a:r>
            <a:endParaRPr lang="en-US" altLang="zh-TW" sz="2800" dirty="0" smtClean="0">
              <a:latin typeface="Comic Sans MS" panose="030F0702030302020204" pitchFamily="66" charset="0"/>
            </a:endParaRPr>
          </a:p>
          <a:p>
            <a:r>
              <a:rPr lang="en-US" altLang="zh-TW" sz="2800" dirty="0" smtClean="0">
                <a:latin typeface="Comic Sans MS" panose="030F0702030302020204" pitchFamily="66" charset="0"/>
              </a:rPr>
              <a:t>and </a:t>
            </a:r>
            <a:r>
              <a:rPr lang="en-US" altLang="zh-TW" sz="2800" dirty="0">
                <a:latin typeface="Comic Sans MS" panose="030F0702030302020204" pitchFamily="66" charset="0"/>
              </a:rPr>
              <a:t>means there is less air pollution.</a:t>
            </a:r>
            <a:endParaRPr lang="zh-TW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03882" y="5176511"/>
            <a:ext cx="47852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latin typeface="Comic Sans MS" panose="030F0702030302020204" pitchFamily="66" charset="0"/>
              </a:rPr>
              <a:t>It is also good exercise.</a:t>
            </a:r>
            <a:endParaRPr lang="zh-TW" altLang="en-US" sz="3200" dirty="0">
              <a:latin typeface="Comic Sans MS" panose="030F0702030302020204" pitchFamily="66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7761249" y="4332248"/>
            <a:ext cx="3262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走</a:t>
            </a:r>
            <a:r>
              <a:rPr lang="zh-TW" altLang="en-US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路上學。</a:t>
            </a:r>
            <a:endParaRPr lang="zh-TW" altLang="en-US" sz="32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13023" y="1563128"/>
            <a:ext cx="63401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減少乘車節省燃料</a:t>
            </a:r>
            <a:endParaRPr lang="en-US" altLang="zh-TW" sz="32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r>
              <a:rPr lang="zh-TW" altLang="en-US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也</a:t>
            </a:r>
            <a:r>
              <a:rPr lang="zh-TW" altLang="en-US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意味著較少的空汙。</a:t>
            </a:r>
            <a:endParaRPr lang="zh-TW" altLang="en-US" sz="32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31053" y="5638176"/>
            <a:ext cx="57246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這也是很好的運動。</a:t>
            </a:r>
            <a:endParaRPr lang="zh-TW" altLang="en-US" sz="32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2229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4" name="文字方塊 3"/>
          <p:cNvSpPr txBox="1"/>
          <p:nvPr/>
        </p:nvSpPr>
        <p:spPr>
          <a:xfrm>
            <a:off x="4137102" y="1867828"/>
            <a:ext cx="28520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我可</a:t>
            </a:r>
            <a:r>
              <a:rPr lang="zh-TW" altLang="en-US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以</a:t>
            </a:r>
            <a:r>
              <a:rPr lang="en-US" altLang="zh-TW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…</a:t>
            </a:r>
            <a:endParaRPr lang="zh-TW" altLang="en-US" sz="32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252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4" name="文字方塊 3"/>
          <p:cNvSpPr txBox="1"/>
          <p:nvPr/>
        </p:nvSpPr>
        <p:spPr>
          <a:xfrm>
            <a:off x="7867184" y="100361"/>
            <a:ext cx="432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Plants help to keep </a:t>
            </a:r>
            <a:r>
              <a:rPr lang="en-US" altLang="zh-TW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</a:t>
            </a:r>
            <a:r>
              <a:rPr lang="en-US" altLang="zh-TW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air clean and healthy.</a:t>
            </a:r>
            <a:endParaRPr lang="zh-TW" alt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095999" y="2778458"/>
            <a:ext cx="32624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栽種種子</a:t>
            </a:r>
            <a:endParaRPr lang="en-US" altLang="zh-TW" sz="32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r>
              <a:rPr lang="zh-TW" altLang="en-US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並幫助</a:t>
            </a:r>
            <a:endParaRPr lang="en-US" altLang="zh-TW" sz="32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r>
              <a:rPr lang="zh-TW" altLang="en-US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他們成長</a:t>
            </a:r>
            <a:r>
              <a:rPr lang="zh-TW" altLang="en-US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。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8177561" y="1154829"/>
            <a:ext cx="40144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植物幫助維持空氣清淨健康</a:t>
            </a:r>
            <a:endParaRPr lang="zh-TW" altLang="en-US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3355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文字方塊 4"/>
          <p:cNvSpPr txBox="1"/>
          <p:nvPr/>
        </p:nvSpPr>
        <p:spPr>
          <a:xfrm>
            <a:off x="858644" y="3429000"/>
            <a:ext cx="28520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我記得</a:t>
            </a:r>
            <a:r>
              <a:rPr lang="en-US" altLang="zh-TW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…</a:t>
            </a:r>
            <a:endParaRPr lang="zh-TW" altLang="en-US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2780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文字方塊 3"/>
          <p:cNvSpPr txBox="1"/>
          <p:nvPr/>
        </p:nvSpPr>
        <p:spPr>
          <a:xfrm>
            <a:off x="6423102" y="3136612"/>
            <a:ext cx="28520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我幫</a:t>
            </a:r>
            <a:r>
              <a:rPr lang="zh-TW" altLang="en-US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忙</a:t>
            </a:r>
            <a:r>
              <a:rPr lang="en-US" altLang="zh-TW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…</a:t>
            </a:r>
            <a:endParaRPr lang="zh-TW" altLang="en-US" sz="32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9454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文字方塊 3"/>
          <p:cNvSpPr txBox="1"/>
          <p:nvPr/>
        </p:nvSpPr>
        <p:spPr>
          <a:xfrm>
            <a:off x="6098316" y="5117122"/>
            <a:ext cx="58769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>
                <a:solidFill>
                  <a:srgbClr val="BBC8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It takes much less energy to recycle </a:t>
            </a:r>
            <a:endParaRPr lang="en-US" altLang="zh-TW" sz="2400" b="1" dirty="0" smtClean="0">
              <a:solidFill>
                <a:srgbClr val="BBC87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en-US" altLang="zh-TW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something </a:t>
            </a:r>
            <a:r>
              <a:rPr lang="en-US" altLang="zh-TW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than to make a new one.</a:t>
            </a:r>
            <a:endParaRPr lang="zh-TW" altLang="en-US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265028" y="382477"/>
            <a:ext cx="5710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Over half our rubbish can be recycled.</a:t>
            </a:r>
            <a:endParaRPr lang="zh-TW" altLang="en-US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167052" y="3124081"/>
            <a:ext cx="2889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分類回收物</a:t>
            </a:r>
            <a:endParaRPr lang="zh-TW" alt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 rot="188668">
            <a:off x="645858" y="1576235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鐵鋁罐</a:t>
            </a:r>
            <a:endParaRPr lang="zh-TW" alt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000742" y="2080604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玻璃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3896664" y="5627521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紙</a:t>
            </a:r>
            <a:r>
              <a:rPr lang="zh-TW" alt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類</a:t>
            </a:r>
          </a:p>
        </p:txBody>
      </p:sp>
      <p:sp>
        <p:nvSpPr>
          <p:cNvPr id="11" name="文字方塊 10"/>
          <p:cNvSpPr txBox="1"/>
          <p:nvPr/>
        </p:nvSpPr>
        <p:spPr>
          <a:xfrm rot="226903">
            <a:off x="941430" y="5867837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塑膠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1053553" y="4082518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堆肥</a:t>
            </a:r>
            <a:endParaRPr lang="zh-TW" alt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811437" y="3880837"/>
            <a:ext cx="28520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全因</a:t>
            </a:r>
            <a:r>
              <a:rPr lang="zh-TW" alt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為</a:t>
            </a:r>
            <a:r>
              <a:rPr lang="en-US" altLang="zh-TW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…</a:t>
            </a:r>
            <a:endParaRPr lang="zh-TW" altLang="en-US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6265028" y="789968"/>
            <a:ext cx="5839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過半的垃圾是可被回收的。</a:t>
            </a:r>
            <a:endParaRPr lang="zh-TW" alt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6135904" y="6365539"/>
            <a:ext cx="5839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回收比製造新物品更省能源。</a:t>
            </a:r>
            <a:endParaRPr lang="zh-TW" alt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351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3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4" name="文字方塊 3"/>
          <p:cNvSpPr txBox="1"/>
          <p:nvPr/>
        </p:nvSpPr>
        <p:spPr>
          <a:xfrm rot="165911">
            <a:off x="3996589" y="3541415"/>
            <a:ext cx="44935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我愛我的世界。</a:t>
            </a:r>
            <a:endParaRPr lang="zh-TW" altLang="en-US" sz="32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0369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93122"/>
          </a:xfrm>
          <a:solidFill>
            <a:schemeClr val="bg1"/>
          </a:solidFill>
        </p:spPr>
      </p:pic>
      <p:sp>
        <p:nvSpPr>
          <p:cNvPr id="5" name="文字方塊 4"/>
          <p:cNvSpPr txBox="1"/>
          <p:nvPr/>
        </p:nvSpPr>
        <p:spPr>
          <a:xfrm>
            <a:off x="2051825" y="5485007"/>
            <a:ext cx="970490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Turing off lights saves valuable energy </a:t>
            </a:r>
            <a:endParaRPr lang="en-US" altLang="zh-TW" sz="32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en-US" altLang="zh-TW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and </a:t>
            </a:r>
            <a:r>
              <a:rPr lang="en-US" altLang="zh-TW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low-energy bulbs use much less electricity.</a:t>
            </a:r>
            <a:endParaRPr lang="zh-TW" altLang="en-US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560849" y="1544444"/>
            <a:ext cx="695575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關燈能節省珍貴電能</a:t>
            </a:r>
            <a:r>
              <a:rPr lang="en-US" altLang="zh-TW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</a:t>
            </a:r>
          </a:p>
          <a:p>
            <a:r>
              <a:rPr lang="zh-TW" alt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省電燈泡使用較少的電量</a:t>
            </a:r>
            <a:endParaRPr lang="zh-TW" altLang="en-US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7409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文字方塊 4"/>
          <p:cNvSpPr txBox="1"/>
          <p:nvPr/>
        </p:nvSpPr>
        <p:spPr>
          <a:xfrm>
            <a:off x="7248293" y="2971800"/>
            <a:ext cx="28520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我試著</a:t>
            </a:r>
            <a:r>
              <a:rPr lang="en-US" altLang="zh-TW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…</a:t>
            </a:r>
            <a:endParaRPr lang="zh-TW" altLang="en-US" sz="32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569268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文字方塊 6"/>
          <p:cNvSpPr txBox="1"/>
          <p:nvPr/>
        </p:nvSpPr>
        <p:spPr>
          <a:xfrm>
            <a:off x="5343293" y="5102992"/>
            <a:ext cx="64788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Every time you do this, </a:t>
            </a:r>
            <a:endParaRPr lang="en-US" altLang="zh-TW" sz="32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en-US" altLang="zh-TW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you </a:t>
            </a:r>
            <a:r>
              <a:rPr lang="en-US" altLang="zh-TW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save eighteen glasses of water.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2464421" y="2195184"/>
            <a:ext cx="408316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在</a:t>
            </a:r>
            <a:r>
              <a:rPr lang="zh-TW" altLang="en-US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刷牙時，</a:t>
            </a:r>
            <a:endParaRPr lang="en-US" altLang="zh-TW" sz="32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r>
              <a:rPr lang="zh-TW" altLang="en-US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關閉水龍頭。</a:t>
            </a:r>
            <a:r>
              <a:rPr lang="en-US" altLang="zh-TW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</a:t>
            </a:r>
            <a:endParaRPr lang="zh-TW" altLang="en-US" sz="32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82858" y="5102992"/>
            <a:ext cx="45905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每一次你這麼做，就能節約十八個玻璃杯的水。</a:t>
            </a:r>
            <a:r>
              <a:rPr lang="en-US" altLang="zh-TW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</a:t>
            </a:r>
            <a:endParaRPr lang="zh-TW" altLang="en-US" sz="32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4909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文字方塊 3"/>
          <p:cNvSpPr txBox="1"/>
          <p:nvPr/>
        </p:nvSpPr>
        <p:spPr>
          <a:xfrm rot="20628951">
            <a:off x="2832412" y="1622502"/>
            <a:ext cx="28520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我總</a:t>
            </a:r>
            <a:r>
              <a:rPr lang="zh-TW" altLang="en-US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是</a:t>
            </a:r>
            <a:r>
              <a:rPr lang="en-US" altLang="zh-TW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…</a:t>
            </a:r>
            <a:endParaRPr lang="zh-TW" altLang="en-US" sz="32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35278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文字方塊 5"/>
          <p:cNvSpPr txBox="1"/>
          <p:nvPr/>
        </p:nvSpPr>
        <p:spPr>
          <a:xfrm>
            <a:off x="247945" y="5208879"/>
            <a:ext cx="70647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latin typeface="Comic Sans MS" panose="030F0702030302020204" pitchFamily="66" charset="0"/>
              </a:rPr>
              <a:t>Tidying away litter keeps the world </a:t>
            </a:r>
            <a:endParaRPr lang="en-US" altLang="zh-TW" sz="3200" dirty="0" smtClean="0">
              <a:latin typeface="Comic Sans MS" panose="030F0702030302020204" pitchFamily="66" charset="0"/>
            </a:endParaRPr>
          </a:p>
          <a:p>
            <a:r>
              <a:rPr lang="en-US" altLang="zh-TW" sz="3200" dirty="0" smtClean="0">
                <a:latin typeface="Comic Sans MS" panose="030F0702030302020204" pitchFamily="66" charset="0"/>
              </a:rPr>
              <a:t>safe </a:t>
            </a:r>
            <a:r>
              <a:rPr lang="en-US" altLang="zh-TW" sz="3200" dirty="0">
                <a:latin typeface="Comic Sans MS" panose="030F0702030302020204" pitchFamily="66" charset="0"/>
              </a:rPr>
              <a:t>and clean.</a:t>
            </a:r>
            <a:endParaRPr lang="zh-TW" altLang="en-US" sz="3200" dirty="0">
              <a:latin typeface="Comic Sans MS" panose="030F0702030302020204" pitchFamily="66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7605134" y="4051928"/>
            <a:ext cx="32624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solidFill>
                  <a:srgbClr val="2B27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將垃圾放入</a:t>
            </a:r>
            <a:endParaRPr lang="en-US" altLang="zh-TW" sz="3200" b="1" dirty="0" smtClean="0">
              <a:solidFill>
                <a:srgbClr val="2B27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r>
              <a:rPr lang="zh-TW" altLang="en-US" sz="3200" b="1" dirty="0" smtClean="0">
                <a:solidFill>
                  <a:srgbClr val="2B27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垃圾桶。</a:t>
            </a:r>
            <a:r>
              <a:rPr lang="en-US" altLang="zh-TW" sz="3200" b="1" dirty="0" smtClean="0">
                <a:solidFill>
                  <a:srgbClr val="2B27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</a:t>
            </a:r>
            <a:endParaRPr lang="zh-TW" altLang="en-US" sz="3200" b="1" dirty="0">
              <a:solidFill>
                <a:srgbClr val="2B27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47945" y="6126630"/>
            <a:ext cx="7903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2B27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收</a:t>
            </a:r>
            <a:r>
              <a:rPr lang="zh-TW" altLang="en-US" sz="3200" b="1" dirty="0">
                <a:solidFill>
                  <a:srgbClr val="2B27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拾</a:t>
            </a:r>
            <a:r>
              <a:rPr lang="zh-TW" altLang="en-US" sz="3200" b="1" dirty="0" smtClean="0">
                <a:solidFill>
                  <a:srgbClr val="2B27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垃圾讓環境安全又乾淨。</a:t>
            </a:r>
            <a:r>
              <a:rPr lang="en-US" altLang="zh-TW" sz="3200" b="1" dirty="0" smtClean="0">
                <a:solidFill>
                  <a:srgbClr val="2B27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</a:t>
            </a:r>
            <a:endParaRPr lang="zh-TW" altLang="en-US" sz="3200" b="1" dirty="0">
              <a:solidFill>
                <a:srgbClr val="2B27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19701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4" name="文字方塊 3"/>
          <p:cNvSpPr txBox="1"/>
          <p:nvPr/>
        </p:nvSpPr>
        <p:spPr>
          <a:xfrm>
            <a:off x="2542478" y="3986561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我</a:t>
            </a:r>
            <a:r>
              <a:rPr lang="zh-TW" altLang="en-US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會</a:t>
            </a:r>
            <a:r>
              <a:rPr lang="en-US" altLang="zh-TW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…</a:t>
            </a:r>
            <a:endParaRPr lang="zh-TW" altLang="en-US" sz="32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45074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文字方塊 5"/>
          <p:cNvSpPr txBox="1"/>
          <p:nvPr/>
        </p:nvSpPr>
        <p:spPr>
          <a:xfrm>
            <a:off x="208381" y="231273"/>
            <a:ext cx="73581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Feeding them helps them </a:t>
            </a:r>
            <a:endParaRPr lang="en-US" altLang="zh-TW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en-US" altLang="zh-TW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get </a:t>
            </a:r>
            <a:r>
              <a:rPr lang="en-US" altLang="zh-TW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ready </a:t>
            </a:r>
            <a:r>
              <a:rPr lang="en-US" altLang="zh-TW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for </a:t>
            </a:r>
            <a:r>
              <a:rPr lang="en-US" altLang="zh-TW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nesting in the spring.</a:t>
            </a:r>
            <a:endParaRPr lang="zh-TW" alt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233532" y="5369312"/>
            <a:ext cx="33676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在冬天</a:t>
            </a:r>
            <a:endParaRPr lang="en-US" altLang="zh-TW" sz="32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r>
              <a:rPr lang="zh-TW" altLang="en-US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餵食小鳥。</a:t>
            </a:r>
            <a:endParaRPr lang="zh-TW" altLang="en-US" sz="32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08380" y="1308491"/>
            <a:ext cx="11656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餵食牠們能幫助牠們為春季築巢做好準備。</a:t>
            </a:r>
            <a:r>
              <a:rPr lang="en-US" altLang="zh-TW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</a:t>
            </a:r>
            <a:endParaRPr lang="zh-TW" altLang="en-US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4679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347C26"/>
      </a:dk1>
      <a:lt1>
        <a:srgbClr val="D1E077"/>
      </a:lt1>
      <a:dk2>
        <a:srgbClr val="434343"/>
      </a:dk2>
      <a:lt2>
        <a:srgbClr val="FFFFFF"/>
      </a:lt2>
      <a:accent1>
        <a:srgbClr val="347C26"/>
      </a:accent1>
      <a:accent2>
        <a:srgbClr val="5FAA45"/>
      </a:accent2>
      <a:accent3>
        <a:srgbClr val="94D360"/>
      </a:accent3>
      <a:accent4>
        <a:srgbClr val="196C36"/>
      </a:accent4>
      <a:accent5>
        <a:srgbClr val="42903D"/>
      </a:accent5>
      <a:accent6>
        <a:srgbClr val="A8CD4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384</Words>
  <Application>Microsoft Office PowerPoint</Application>
  <PresentationFormat>寬螢幕</PresentationFormat>
  <Paragraphs>69</Paragraphs>
  <Slides>22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33" baseType="lpstr">
      <vt:lpstr>Comic Sans MS</vt:lpstr>
      <vt:lpstr>新細明體</vt:lpstr>
      <vt:lpstr>DM Sans</vt:lpstr>
      <vt:lpstr>Arial Black</vt:lpstr>
      <vt:lpstr>Arial</vt:lpstr>
      <vt:lpstr>Aldrich</vt:lpstr>
      <vt:lpstr>Aharoni</vt:lpstr>
      <vt:lpstr>文鼎標楷注音</vt:lpstr>
      <vt:lpstr>Calibri</vt:lpstr>
      <vt:lpstr>Abril Fatface</vt:lpstr>
      <vt:lpstr>SlidesMania</vt:lpstr>
      <vt:lpstr>Let’s                     Read!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 DAY</dc:title>
  <dc:creator>Administrator</dc:creator>
  <cp:lastModifiedBy>PCuser</cp:lastModifiedBy>
  <cp:revision>52</cp:revision>
  <dcterms:modified xsi:type="dcterms:W3CDTF">2023-04-21T06:58:14Z</dcterms:modified>
</cp:coreProperties>
</file>