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78" r:id="rId6"/>
    <p:sldId id="259" r:id="rId7"/>
    <p:sldId id="279" r:id="rId8"/>
    <p:sldId id="300" r:id="rId9"/>
    <p:sldId id="280" r:id="rId10"/>
    <p:sldId id="301" r:id="rId11"/>
    <p:sldId id="313" r:id="rId12"/>
    <p:sldId id="303" r:id="rId13"/>
    <p:sldId id="304" r:id="rId14"/>
    <p:sldId id="305" r:id="rId15"/>
    <p:sldId id="314" r:id="rId16"/>
    <p:sldId id="307" r:id="rId17"/>
    <p:sldId id="308" r:id="rId18"/>
    <p:sldId id="309" r:id="rId19"/>
    <p:sldId id="315" r:id="rId20"/>
    <p:sldId id="311" r:id="rId21"/>
    <p:sldId id="312" r:id="rId22"/>
    <p:sldId id="288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0" autoAdjust="0"/>
    <p:restoredTop sz="94660"/>
  </p:normalViewPr>
  <p:slideViewPr>
    <p:cSldViewPr snapToGrid="0">
      <p:cViewPr varScale="1">
        <p:scale>
          <a:sx n="91" d="100"/>
          <a:sy n="91" d="100"/>
        </p:scale>
        <p:origin x="3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28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81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20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8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50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91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365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23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7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55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032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4CC65-7B88-4D62-9F2E-8BAA5A1408F7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9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650215"/>
            <a:ext cx="12192000" cy="4415086"/>
          </a:xfrm>
        </p:spPr>
        <p:txBody>
          <a:bodyPr>
            <a:normAutofit/>
          </a:bodyPr>
          <a:lstStyle/>
          <a:p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英語學習護照</a:t>
            </a:r>
            <a: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/>
            </a:r>
            <a:b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</a:br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第二冊</a:t>
            </a:r>
            <a:r>
              <a:rPr lang="en-US" altLang="zh-TW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標楷注音" panose="020B0602010101010101" pitchFamily="34" charset="-120"/>
                <a:cs typeface="Aharoni" panose="02010803020104030203" pitchFamily="2" charset="-79"/>
              </a:rPr>
              <a:t>100</a:t>
            </a:r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句</a:t>
            </a:r>
            <a: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/>
            </a:r>
            <a:b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</a:br>
            <a:r>
              <a:rPr lang="en-US" altLang="zh-TW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標楷注音" panose="020B0602010101010101" pitchFamily="34" charset="-120"/>
                <a:cs typeface="Aharoni" panose="02010803020104030203" pitchFamily="2" charset="-79"/>
              </a:rPr>
              <a:t>3</a:t>
            </a:r>
            <a:r>
              <a:rPr lang="en-US" altLang="zh-TW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標楷注音" panose="020B0602010101010101" pitchFamily="34" charset="-120"/>
                <a:cs typeface="Aharoni" panose="02010803020104030203" pitchFamily="2" charset="-79"/>
              </a:rPr>
              <a:t>1~40</a:t>
            </a:r>
            <a:endParaRPr lang="zh-TW" alt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文鼎標楷注音" panose="020B0602010101010101" pitchFamily="34" charset="-120"/>
              <a:cs typeface="Aharoni" panose="02010803020104030203" pitchFamily="2" charset="-79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0200" y="5065301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秀林國小校園情境英語</a:t>
            </a:r>
            <a:endParaRPr lang="en-US" altLang="zh-TW" sz="40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40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推動小組製作</a:t>
            </a:r>
            <a:endParaRPr lang="zh-TW" altLang="en-US" sz="4000" b="1" dirty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02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不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差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035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1190">
            <a:off x="7777581" y="3452639"/>
            <a:ext cx="3906865" cy="39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Not too bad.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1190">
            <a:off x="7777581" y="3452639"/>
            <a:ext cx="3906865" cy="39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等</a:t>
            </a: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會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見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036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352" y="3833121"/>
            <a:ext cx="2690648" cy="302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See you soon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352" y="3833121"/>
            <a:ext cx="2690648" cy="302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到時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見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037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561357"/>
            <a:ext cx="2932386" cy="329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See you then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561357"/>
            <a:ext cx="2932386" cy="329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你看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這個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038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/>
          <a:stretch/>
        </p:blipFill>
        <p:spPr>
          <a:xfrm flipH="1">
            <a:off x="8376744" y="2400706"/>
            <a:ext cx="3815255" cy="445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Look at this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/>
          <a:stretch/>
        </p:blipFill>
        <p:spPr>
          <a:xfrm flipH="1">
            <a:off x="9209689" y="3373819"/>
            <a:ext cx="2982311" cy="34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來看看</a:t>
            </a:r>
            <a: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這個</a:t>
            </a:r>
            <a:endParaRPr lang="zh-TW" alt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039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/>
          <a:stretch/>
        </p:blipFill>
        <p:spPr>
          <a:xfrm>
            <a:off x="494852" y="3162748"/>
            <a:ext cx="3162979" cy="369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Check this out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/>
          <a:stretch/>
        </p:blipFill>
        <p:spPr>
          <a:xfrm>
            <a:off x="0" y="3872753"/>
            <a:ext cx="2555244" cy="298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動作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快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031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2054" name="Picture 6" descr="Anya and Bond Peeker – pandakingsticker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8" r="12979"/>
          <a:stretch/>
        </p:blipFill>
        <p:spPr bwMode="auto">
          <a:xfrm>
            <a:off x="10509" y="2743199"/>
            <a:ext cx="291136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2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過來看看這</a:t>
            </a:r>
            <a:r>
              <a:rPr lang="zh-TW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個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040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2066"/>
            <a:ext cx="3775934" cy="377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Come see this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8110"/>
            <a:ext cx="3189889" cy="31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22729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通過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4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0</a:t>
            </a:r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關了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恭喜你</a:t>
            </a:r>
            <a:r>
              <a:rPr lang="en-US" altLang="zh-TW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140" y="3047669"/>
            <a:ext cx="6124246" cy="344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Hurry up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Picture 6" descr="Anya and Bond Peeker – pandakingsticker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8" r="12979"/>
          <a:stretch/>
        </p:blipFill>
        <p:spPr bwMode="auto">
          <a:xfrm>
            <a:off x="10509" y="1941037"/>
            <a:ext cx="3478925" cy="491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4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注意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032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1" r="17000"/>
          <a:stretch/>
        </p:blipFill>
        <p:spPr>
          <a:xfrm>
            <a:off x="84082" y="2628544"/>
            <a:ext cx="2743201" cy="42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Watch out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6" r="17000"/>
          <a:stretch/>
        </p:blipFill>
        <p:spPr>
          <a:xfrm>
            <a:off x="147145" y="3135065"/>
            <a:ext cx="2427889" cy="372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小心點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033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8" r="26625"/>
          <a:stretch/>
        </p:blipFill>
        <p:spPr>
          <a:xfrm>
            <a:off x="0" y="3420932"/>
            <a:ext cx="1764254" cy="34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Watch it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8" r="26625"/>
          <a:stretch/>
        </p:blipFill>
        <p:spPr>
          <a:xfrm>
            <a:off x="-1" y="1576652"/>
            <a:ext cx="2710927" cy="528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不太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好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034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318" y="3878317"/>
            <a:ext cx="2979682" cy="297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Not so good.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318" y="3878317"/>
            <a:ext cx="2979682" cy="297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86</Words>
  <Application>Microsoft Office PowerPoint</Application>
  <PresentationFormat>寬螢幕</PresentationFormat>
  <Paragraphs>34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3" baseType="lpstr">
      <vt:lpstr>文鼎標楷注音</vt:lpstr>
      <vt:lpstr>文鼎標楷注音破音一</vt:lpstr>
      <vt:lpstr>新細明體</vt:lpstr>
      <vt:lpstr>Aharoni</vt:lpstr>
      <vt:lpstr>Algerian</vt:lpstr>
      <vt:lpstr>Arial</vt:lpstr>
      <vt:lpstr>Arial Black</vt:lpstr>
      <vt:lpstr>Calibri</vt:lpstr>
      <vt:lpstr>Calibri Light</vt:lpstr>
      <vt:lpstr>Comic Sans MS</vt:lpstr>
      <vt:lpstr>Office 佈景主題</vt:lpstr>
      <vt:lpstr>英語學習護照 第二冊100句 31~40</vt:lpstr>
      <vt:lpstr>動作快</vt:lpstr>
      <vt:lpstr>Hurry up.</vt:lpstr>
      <vt:lpstr>注意!</vt:lpstr>
      <vt:lpstr>Watch out!</vt:lpstr>
      <vt:lpstr>小心點!</vt:lpstr>
      <vt:lpstr>Watch it!</vt:lpstr>
      <vt:lpstr>不太好</vt:lpstr>
      <vt:lpstr>Not so good.</vt:lpstr>
      <vt:lpstr>不差</vt:lpstr>
      <vt:lpstr>Not too bad.</vt:lpstr>
      <vt:lpstr>等會見</vt:lpstr>
      <vt:lpstr>See you soon!</vt:lpstr>
      <vt:lpstr>到時見</vt:lpstr>
      <vt:lpstr>See you then!</vt:lpstr>
      <vt:lpstr>你看 這個</vt:lpstr>
      <vt:lpstr>Look at this.</vt:lpstr>
      <vt:lpstr>來看看 這個</vt:lpstr>
      <vt:lpstr>Check this out.</vt:lpstr>
      <vt:lpstr>過來看看這個</vt:lpstr>
      <vt:lpstr>Come see this!</vt:lpstr>
      <vt:lpstr>通過40關了! 恭喜你!</vt:lpstr>
    </vt:vector>
  </TitlesOfParts>
  <Company>PCowner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晨間英語100句</dc:title>
  <dc:creator>PCuser</dc:creator>
  <cp:lastModifiedBy>PCuser</cp:lastModifiedBy>
  <cp:revision>33</cp:revision>
  <dcterms:created xsi:type="dcterms:W3CDTF">2021-07-12T07:26:43Z</dcterms:created>
  <dcterms:modified xsi:type="dcterms:W3CDTF">2023-01-04T04:37:08Z</dcterms:modified>
</cp:coreProperties>
</file>