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300" r:id="rId9"/>
    <p:sldId id="28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288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81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20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8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50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1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6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3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5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3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CC65-7B88-4D62-9F2E-8BAA5A1408F7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650215"/>
            <a:ext cx="12192000" cy="4415086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英語學習護照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第二冊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100</a:t>
            </a: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句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21~30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506530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秀林國小校園情境英語</a:t>
            </a:r>
            <a:endParaRPr lang="en-US" altLang="zh-TW" sz="40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推動小組製作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2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我的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錯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025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18" y="3878317"/>
            <a:ext cx="2979682" cy="29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My bad.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5" y="2769474"/>
            <a:ext cx="4088525" cy="40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別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在意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026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r="26498"/>
          <a:stretch/>
        </p:blipFill>
        <p:spPr>
          <a:xfrm>
            <a:off x="107577" y="2501463"/>
            <a:ext cx="1725900" cy="38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Never mind!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r="26498"/>
          <a:stretch/>
        </p:blipFill>
        <p:spPr>
          <a:xfrm>
            <a:off x="220718" y="1839310"/>
            <a:ext cx="1828800" cy="41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不錯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027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28" y="3199823"/>
            <a:ext cx="4287972" cy="36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Not bad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28" y="3199823"/>
            <a:ext cx="4287972" cy="36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直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走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028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35" y="3496235"/>
            <a:ext cx="3361765" cy="33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Go straight.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35" y="3496235"/>
            <a:ext cx="3361765" cy="33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左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轉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029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7026" y="3143026"/>
            <a:ext cx="3714974" cy="37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Turn left!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7026" y="3143026"/>
            <a:ext cx="3714974" cy="37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我知道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021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834" y="4120179"/>
            <a:ext cx="3209166" cy="27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右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轉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030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386"/>
            <a:ext cx="3501613" cy="35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Turn right!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386"/>
            <a:ext cx="3501613" cy="35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22729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1026" name="Picture 2" descr="Anya Forger GIFs - AniYuki - Anime Port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88" y="3021204"/>
            <a:ext cx="5535221" cy="36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see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54" y="2617075"/>
            <a:ext cx="4971046" cy="42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我同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意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022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74" y="3510455"/>
            <a:ext cx="3308926" cy="34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agree.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2752724"/>
            <a:ext cx="39338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再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說一次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023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69" y="65443"/>
            <a:ext cx="3725732" cy="37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Again, please.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38" y="175739"/>
            <a:ext cx="3499821" cy="34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抱歉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再說一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次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024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79" y="291353"/>
            <a:ext cx="3499821" cy="34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am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sorry?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79" y="3358178"/>
            <a:ext cx="3499821" cy="34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73</Words>
  <Application>Microsoft Office PowerPoint</Application>
  <PresentationFormat>寬螢幕</PresentationFormat>
  <Paragraphs>34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文鼎標楷注音</vt:lpstr>
      <vt:lpstr>新細明體</vt:lpstr>
      <vt:lpstr>Aharoni</vt:lpstr>
      <vt:lpstr>Algerian</vt:lpstr>
      <vt:lpstr>Arial</vt:lpstr>
      <vt:lpstr>Arial Black</vt:lpstr>
      <vt:lpstr>Calibri</vt:lpstr>
      <vt:lpstr>Calibri Light</vt:lpstr>
      <vt:lpstr>Comic Sans MS</vt:lpstr>
      <vt:lpstr>Office 佈景主題</vt:lpstr>
      <vt:lpstr>英語學習護照 第二冊100句 21~30</vt:lpstr>
      <vt:lpstr>我知道</vt:lpstr>
      <vt:lpstr>I see.</vt:lpstr>
      <vt:lpstr>我同意</vt:lpstr>
      <vt:lpstr>I agree.</vt:lpstr>
      <vt:lpstr> 請再 說一次</vt:lpstr>
      <vt:lpstr>Again, please.</vt:lpstr>
      <vt:lpstr>抱歉 再說一次</vt:lpstr>
      <vt:lpstr>I am sorry?</vt:lpstr>
      <vt:lpstr>我的錯</vt:lpstr>
      <vt:lpstr>My bad.</vt:lpstr>
      <vt:lpstr>別在意</vt:lpstr>
      <vt:lpstr>Never mind!</vt:lpstr>
      <vt:lpstr>不錯</vt:lpstr>
      <vt:lpstr>Not bad.</vt:lpstr>
      <vt:lpstr>直走</vt:lpstr>
      <vt:lpstr>Go straight.</vt:lpstr>
      <vt:lpstr>左轉</vt:lpstr>
      <vt:lpstr>Turn left!</vt:lpstr>
      <vt:lpstr>右轉</vt:lpstr>
      <vt:lpstr>Turn right!</vt:lpstr>
      <vt:lpstr>通過30關了! 恭喜你!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晨間英語100句</dc:title>
  <dc:creator>PCuser</dc:creator>
  <cp:lastModifiedBy>PCuser</cp:lastModifiedBy>
  <cp:revision>28</cp:revision>
  <dcterms:created xsi:type="dcterms:W3CDTF">2021-07-12T07:26:43Z</dcterms:created>
  <dcterms:modified xsi:type="dcterms:W3CDTF">2023-01-03T05:56:16Z</dcterms:modified>
</cp:coreProperties>
</file>