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13" r:id="rId18"/>
    <p:sldId id="309" r:id="rId19"/>
    <p:sldId id="310" r:id="rId20"/>
    <p:sldId id="311" r:id="rId21"/>
    <p:sldId id="312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1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11~20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等一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Anya Forger/Galería | Spy x Family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4413" y="3788766"/>
            <a:ext cx="2443657" cy="30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Wait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Picture 2" descr="Anya Forger/Galería | Spy x Family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8676" y="1571000"/>
            <a:ext cx="4209394" cy="5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今天愉快</a:t>
            </a:r>
            <a:endParaRPr lang="zh-TW" alt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02" y="3830480"/>
            <a:ext cx="2692998" cy="30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Good day.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3225784"/>
            <a:ext cx="3230880" cy="36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做得好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69" y="4055633"/>
            <a:ext cx="2685331" cy="28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Good job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9" y="3115833"/>
            <a:ext cx="3585882" cy="37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祝你好運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Funny Face Anya – LuckyMochi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63" y="3619014"/>
            <a:ext cx="3238985" cy="32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Good luck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Picture 2" descr="Funny Face Anya – LuckyMochi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37" y="2204568"/>
            <a:ext cx="4769045" cy="47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祝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玩得愉快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Anya Forger/Galería | Spy x Family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34" y="204698"/>
            <a:ext cx="2381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Have fun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6146" name="Picture 2" descr="Anya Forger/Galería | Spy x Family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52" y="2846681"/>
            <a:ext cx="2799582" cy="38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酷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喔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69976"/>
            <a:ext cx="4088524" cy="3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看這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邊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5"/>
          <a:stretch/>
        </p:blipFill>
        <p:spPr>
          <a:xfrm>
            <a:off x="0" y="4115608"/>
            <a:ext cx="3272342" cy="27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Look here.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5"/>
          <a:stretch/>
        </p:blipFill>
        <p:spPr>
          <a:xfrm>
            <a:off x="0" y="4115608"/>
            <a:ext cx="3272342" cy="27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95" y="3005466"/>
            <a:ext cx="6463180" cy="36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Cool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69976"/>
            <a:ext cx="4088524" cy="3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很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棒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2858321"/>
            <a:ext cx="39338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Good.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2752724"/>
            <a:ext cx="39338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完美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3" y="3289277"/>
            <a:ext cx="4183117" cy="35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Perfect!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3" y="3289277"/>
            <a:ext cx="4183117" cy="35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太棒了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128">
            <a:off x="8107503" y="3873955"/>
            <a:ext cx="3449422" cy="34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Wonderful!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128">
            <a:off x="8107503" y="3873955"/>
            <a:ext cx="3449422" cy="34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76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11~20</vt:lpstr>
      <vt:lpstr>酷喔!</vt:lpstr>
      <vt:lpstr>Cool!</vt:lpstr>
      <vt:lpstr>很棒</vt:lpstr>
      <vt:lpstr>Good.</vt:lpstr>
      <vt:lpstr>完美!</vt:lpstr>
      <vt:lpstr>Perfect!</vt:lpstr>
      <vt:lpstr>太棒了!</vt:lpstr>
      <vt:lpstr>Wonderful!</vt:lpstr>
      <vt:lpstr>等一下</vt:lpstr>
      <vt:lpstr>Wait.</vt:lpstr>
      <vt:lpstr>今天愉快</vt:lpstr>
      <vt:lpstr>Good day.</vt:lpstr>
      <vt:lpstr>做得好!</vt:lpstr>
      <vt:lpstr>Good job!</vt:lpstr>
      <vt:lpstr>祝你好運!</vt:lpstr>
      <vt:lpstr>Good luck!</vt:lpstr>
      <vt:lpstr>祝你 玩得愉快!</vt:lpstr>
      <vt:lpstr>Have fun!</vt:lpstr>
      <vt:lpstr>看這邊</vt:lpstr>
      <vt:lpstr>Look here.</vt:lpstr>
      <vt:lpstr>通過20關了!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27</cp:revision>
  <dcterms:created xsi:type="dcterms:W3CDTF">2021-07-12T07:26:43Z</dcterms:created>
  <dcterms:modified xsi:type="dcterms:W3CDTF">2023-01-03T04:48:31Z</dcterms:modified>
</cp:coreProperties>
</file>