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81" r:id="rId3"/>
    <p:sldId id="260" r:id="rId4"/>
    <p:sldId id="278" r:id="rId5"/>
    <p:sldId id="277" r:id="rId6"/>
    <p:sldId id="279" r:id="rId7"/>
    <p:sldId id="280" r:id="rId8"/>
    <p:sldId id="312" r:id="rId9"/>
    <p:sldId id="284" r:id="rId10"/>
    <p:sldId id="313" r:id="rId11"/>
    <p:sldId id="314" r:id="rId12"/>
    <p:sldId id="263" r:id="rId13"/>
  </p:sldIdLst>
  <p:sldSz cx="12192000" cy="6858000"/>
  <p:notesSz cx="6858000" cy="9144000"/>
  <p:embeddedFontLst>
    <p:embeddedFont>
      <p:font typeface="Arial Black" panose="020B0A04020102020204" pitchFamily="34" charset="0"/>
      <p:regular r:id="rId15"/>
      <p:bold r:id="rId16"/>
    </p:embeddedFont>
    <p:embeddedFont>
      <p:font typeface="Matura MT Script Capitals" panose="03020802060602070202" pitchFamily="66" charset="0"/>
      <p:regular r:id="rId17"/>
    </p:embeddedFont>
    <p:embeddedFont>
      <p:font typeface="Abril Fatface" panose="02020500000000000000" charset="0"/>
      <p:regular r:id="rId18"/>
    </p:embeddedFont>
    <p:embeddedFont>
      <p:font typeface="Aharoni" panose="02010803020104030203" pitchFamily="2" charset="-79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anose="02020500000000000000" charset="0"/>
      <p:regular r:id="rId24"/>
      <p:bold r:id="rId25"/>
      <p:italic r:id="rId26"/>
      <p:boldItalic r:id="rId27"/>
    </p:embeddedFont>
    <p:embeddedFont>
      <p:font typeface="微軟正黑體" panose="020B0604030504040204" pitchFamily="34" charset="-12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145"/>
    <a:srgbClr val="EA5B02"/>
    <a:srgbClr val="EB5E03"/>
    <a:srgbClr val="BBC872"/>
    <a:srgbClr val="D1E077"/>
    <a:srgbClr val="2B2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0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2d4ac177a4_1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2d4ac177a4_1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55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091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50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90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95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16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77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55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27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1203456" y="-426697"/>
            <a:ext cx="9822300" cy="9822300"/>
            <a:chOff x="1203456" y="-426697"/>
            <a:chExt cx="9822300" cy="9822300"/>
          </a:xfrm>
        </p:grpSpPr>
        <p:sp>
          <p:nvSpPr>
            <p:cNvPr id="12" name="Google Shape;12;p2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411500" y="971400"/>
            <a:ext cx="9369000" cy="1435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260813" y="3370315"/>
            <a:ext cx="3814561" cy="2125203"/>
            <a:chOff x="4260813" y="3370315"/>
            <a:chExt cx="3814561" cy="2125203"/>
          </a:xfrm>
        </p:grpSpPr>
        <p:sp>
          <p:nvSpPr>
            <p:cNvPr id="18" name="Google Shape;18;p2"/>
            <p:cNvSpPr/>
            <p:nvPr/>
          </p:nvSpPr>
          <p:spPr>
            <a:xfrm>
              <a:off x="6424631" y="4578251"/>
              <a:ext cx="1437013" cy="801004"/>
            </a:xfrm>
            <a:custGeom>
              <a:avLst/>
              <a:gdLst/>
              <a:ahLst/>
              <a:cxnLst/>
              <a:rect l="l" t="t" r="r" b="b"/>
              <a:pathLst>
                <a:path w="524898" h="292583" extrusionOk="0">
                  <a:moveTo>
                    <a:pt x="177055" y="0"/>
                  </a:moveTo>
                  <a:cubicBezTo>
                    <a:pt x="160506" y="0"/>
                    <a:pt x="147132" y="13375"/>
                    <a:pt x="147132" y="29930"/>
                  </a:cubicBezTo>
                  <a:cubicBezTo>
                    <a:pt x="147132" y="46479"/>
                    <a:pt x="160506" y="59854"/>
                    <a:pt x="177055" y="59854"/>
                  </a:cubicBezTo>
                  <a:lnTo>
                    <a:pt x="243405" y="59854"/>
                  </a:lnTo>
                  <a:cubicBezTo>
                    <a:pt x="232134" y="64160"/>
                    <a:pt x="224151" y="74909"/>
                    <a:pt x="224151" y="87694"/>
                  </a:cubicBezTo>
                  <a:cubicBezTo>
                    <a:pt x="224144" y="103506"/>
                    <a:pt x="236460" y="116077"/>
                    <a:pt x="251985" y="117202"/>
                  </a:cubicBezTo>
                  <a:lnTo>
                    <a:pt x="166172" y="117202"/>
                  </a:lnTo>
                  <a:cubicBezTo>
                    <a:pt x="149623" y="117202"/>
                    <a:pt x="136249" y="130577"/>
                    <a:pt x="136249" y="147132"/>
                  </a:cubicBezTo>
                  <a:cubicBezTo>
                    <a:pt x="136242" y="163681"/>
                    <a:pt x="149623" y="177270"/>
                    <a:pt x="166172" y="177270"/>
                  </a:cubicBezTo>
                  <a:cubicBezTo>
                    <a:pt x="154894" y="181570"/>
                    <a:pt x="146710" y="192312"/>
                    <a:pt x="146710" y="205104"/>
                  </a:cubicBezTo>
                  <a:cubicBezTo>
                    <a:pt x="146710" y="217514"/>
                    <a:pt x="154372" y="228176"/>
                    <a:pt x="165127" y="232730"/>
                  </a:cubicBezTo>
                  <a:lnTo>
                    <a:pt x="29930" y="232730"/>
                  </a:lnTo>
                  <a:cubicBezTo>
                    <a:pt x="13374" y="232730"/>
                    <a:pt x="0" y="246104"/>
                    <a:pt x="0" y="262660"/>
                  </a:cubicBezTo>
                  <a:cubicBezTo>
                    <a:pt x="0" y="279209"/>
                    <a:pt x="13374" y="292584"/>
                    <a:pt x="29930" y="292584"/>
                  </a:cubicBezTo>
                  <a:lnTo>
                    <a:pt x="273121" y="292584"/>
                  </a:lnTo>
                  <a:cubicBezTo>
                    <a:pt x="289677" y="292584"/>
                    <a:pt x="303051" y="279209"/>
                    <a:pt x="303051" y="262660"/>
                  </a:cubicBezTo>
                  <a:cubicBezTo>
                    <a:pt x="303051" y="250243"/>
                    <a:pt x="295389" y="239581"/>
                    <a:pt x="284634" y="235034"/>
                  </a:cubicBezTo>
                  <a:lnTo>
                    <a:pt x="417742" y="235034"/>
                  </a:lnTo>
                  <a:cubicBezTo>
                    <a:pt x="434291" y="235034"/>
                    <a:pt x="447672" y="221653"/>
                    <a:pt x="447672" y="205104"/>
                  </a:cubicBezTo>
                  <a:cubicBezTo>
                    <a:pt x="447665" y="188548"/>
                    <a:pt x="434291" y="175174"/>
                    <a:pt x="417742" y="175174"/>
                  </a:cubicBezTo>
                  <a:lnTo>
                    <a:pt x="314772" y="175174"/>
                  </a:lnTo>
                  <a:cubicBezTo>
                    <a:pt x="302308" y="171557"/>
                    <a:pt x="292798" y="160754"/>
                    <a:pt x="292798" y="147132"/>
                  </a:cubicBezTo>
                  <a:cubicBezTo>
                    <a:pt x="292798" y="133068"/>
                    <a:pt x="302750" y="121897"/>
                    <a:pt x="315816" y="118669"/>
                  </a:cubicBezTo>
                  <a:cubicBezTo>
                    <a:pt x="314162" y="118267"/>
                    <a:pt x="494968" y="117617"/>
                    <a:pt x="494968" y="117617"/>
                  </a:cubicBezTo>
                  <a:cubicBezTo>
                    <a:pt x="511524" y="117617"/>
                    <a:pt x="524898" y="104243"/>
                    <a:pt x="524898" y="87694"/>
                  </a:cubicBezTo>
                  <a:cubicBezTo>
                    <a:pt x="524898" y="71138"/>
                    <a:pt x="511517" y="57764"/>
                    <a:pt x="494968" y="57764"/>
                  </a:cubicBezTo>
                  <a:lnTo>
                    <a:pt x="428625" y="57764"/>
                  </a:lnTo>
                  <a:cubicBezTo>
                    <a:pt x="439936" y="53464"/>
                    <a:pt x="448087" y="42709"/>
                    <a:pt x="448087" y="29930"/>
                  </a:cubicBezTo>
                  <a:cubicBezTo>
                    <a:pt x="448087" y="13375"/>
                    <a:pt x="434498" y="0"/>
                    <a:pt x="417949" y="0"/>
                  </a:cubicBezTo>
                  <a:lnTo>
                    <a:pt x="1770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99597" y="4921044"/>
              <a:ext cx="175777" cy="164098"/>
            </a:xfrm>
            <a:custGeom>
              <a:avLst/>
              <a:gdLst/>
              <a:ahLst/>
              <a:cxnLst/>
              <a:rect l="l" t="t" r="r" b="b"/>
              <a:pathLst>
                <a:path w="64206" h="59940" extrusionOk="0">
                  <a:moveTo>
                    <a:pt x="29971" y="0"/>
                  </a:moveTo>
                  <a:lnTo>
                    <a:pt x="34236" y="0"/>
                  </a:lnTo>
                  <a:cubicBezTo>
                    <a:pt x="50792" y="0"/>
                    <a:pt x="64207" y="13422"/>
                    <a:pt x="64207" y="29971"/>
                  </a:cubicBezTo>
                  <a:lnTo>
                    <a:pt x="64207" y="29971"/>
                  </a:lnTo>
                  <a:cubicBezTo>
                    <a:pt x="64207" y="46526"/>
                    <a:pt x="50792" y="59941"/>
                    <a:pt x="34236" y="59941"/>
                  </a:cubicBezTo>
                  <a:lnTo>
                    <a:pt x="29971" y="59941"/>
                  </a:lnTo>
                  <a:cubicBezTo>
                    <a:pt x="13422" y="59941"/>
                    <a:pt x="0" y="46526"/>
                    <a:pt x="0" y="29971"/>
                  </a:cubicBezTo>
                  <a:lnTo>
                    <a:pt x="0" y="29971"/>
                  </a:lnTo>
                  <a:cubicBezTo>
                    <a:pt x="0" y="13422"/>
                    <a:pt x="13422" y="0"/>
                    <a:pt x="29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755201" y="4183160"/>
              <a:ext cx="2624633" cy="1312358"/>
            </a:xfrm>
            <a:custGeom>
              <a:avLst/>
              <a:gdLst/>
              <a:ahLst/>
              <a:cxnLst/>
              <a:rect l="l" t="t" r="r" b="b"/>
              <a:pathLst>
                <a:path w="958700" h="479365" extrusionOk="0">
                  <a:moveTo>
                    <a:pt x="0" y="16"/>
                  </a:moveTo>
                  <a:cubicBezTo>
                    <a:pt x="0" y="264818"/>
                    <a:pt x="214547" y="479366"/>
                    <a:pt x="479350" y="479366"/>
                  </a:cubicBezTo>
                  <a:cubicBezTo>
                    <a:pt x="567895" y="479366"/>
                    <a:pt x="650653" y="454981"/>
                    <a:pt x="721831" y="413123"/>
                  </a:cubicBezTo>
                  <a:cubicBezTo>
                    <a:pt x="767071" y="386501"/>
                    <a:pt x="807516" y="352881"/>
                    <a:pt x="841672" y="313421"/>
                  </a:cubicBezTo>
                  <a:cubicBezTo>
                    <a:pt x="841692" y="313361"/>
                    <a:pt x="841652" y="313240"/>
                    <a:pt x="841672" y="313186"/>
                  </a:cubicBezTo>
                  <a:cubicBezTo>
                    <a:pt x="877241" y="272079"/>
                    <a:pt x="905886" y="224983"/>
                    <a:pt x="925931" y="173455"/>
                  </a:cubicBezTo>
                  <a:cubicBezTo>
                    <a:pt x="926172" y="172832"/>
                    <a:pt x="926399" y="172196"/>
                    <a:pt x="926634" y="171579"/>
                  </a:cubicBezTo>
                  <a:cubicBezTo>
                    <a:pt x="931369" y="159243"/>
                    <a:pt x="935762" y="146692"/>
                    <a:pt x="939506" y="133894"/>
                  </a:cubicBezTo>
                  <a:cubicBezTo>
                    <a:pt x="939666" y="133351"/>
                    <a:pt x="939814" y="132802"/>
                    <a:pt x="939975" y="132260"/>
                  </a:cubicBezTo>
                  <a:cubicBezTo>
                    <a:pt x="940463" y="130579"/>
                    <a:pt x="940678" y="128797"/>
                    <a:pt x="941147" y="127110"/>
                  </a:cubicBezTo>
                  <a:cubicBezTo>
                    <a:pt x="944602" y="114652"/>
                    <a:pt x="947744" y="101995"/>
                    <a:pt x="950275" y="89189"/>
                  </a:cubicBezTo>
                  <a:cubicBezTo>
                    <a:pt x="951534" y="82499"/>
                    <a:pt x="952338" y="75614"/>
                    <a:pt x="953316" y="68830"/>
                  </a:cubicBezTo>
                  <a:cubicBezTo>
                    <a:pt x="953456" y="67892"/>
                    <a:pt x="953630" y="66948"/>
                    <a:pt x="953784" y="66017"/>
                  </a:cubicBezTo>
                  <a:cubicBezTo>
                    <a:pt x="954715" y="59614"/>
                    <a:pt x="955948" y="53319"/>
                    <a:pt x="956591" y="46829"/>
                  </a:cubicBezTo>
                  <a:cubicBezTo>
                    <a:pt x="956624" y="46521"/>
                    <a:pt x="956564" y="46200"/>
                    <a:pt x="956591" y="45892"/>
                  </a:cubicBezTo>
                  <a:cubicBezTo>
                    <a:pt x="956604" y="45738"/>
                    <a:pt x="956584" y="45570"/>
                    <a:pt x="956591" y="45423"/>
                  </a:cubicBezTo>
                  <a:cubicBezTo>
                    <a:pt x="958030" y="30501"/>
                    <a:pt x="958700" y="15319"/>
                    <a:pt x="958700" y="16"/>
                  </a:cubicBezTo>
                  <a:lnTo>
                    <a:pt x="938803" y="16"/>
                  </a:lnTo>
                  <a:lnTo>
                    <a:pt x="772389" y="16"/>
                  </a:lnTo>
                  <a:lnTo>
                    <a:pt x="501585" y="16"/>
                  </a:lnTo>
                  <a:cubicBezTo>
                    <a:pt x="501424" y="69"/>
                    <a:pt x="501277" y="-38"/>
                    <a:pt x="501116" y="16"/>
                  </a:cubicBezTo>
                  <a:lnTo>
                    <a:pt x="186077" y="16"/>
                  </a:lnTo>
                  <a:lnTo>
                    <a:pt x="14277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46087" y="4183204"/>
              <a:ext cx="172051" cy="95138"/>
            </a:xfrm>
            <a:custGeom>
              <a:avLst/>
              <a:gdLst/>
              <a:ahLst/>
              <a:cxnLst/>
              <a:rect l="l" t="t" r="r" b="b"/>
              <a:pathLst>
                <a:path w="62845" h="34751" extrusionOk="0">
                  <a:moveTo>
                    <a:pt x="0" y="0"/>
                  </a:moveTo>
                  <a:cubicBezTo>
                    <a:pt x="2933" y="3583"/>
                    <a:pt x="5967" y="7045"/>
                    <a:pt x="7488" y="13106"/>
                  </a:cubicBezTo>
                  <a:cubicBezTo>
                    <a:pt x="7822" y="14452"/>
                    <a:pt x="9477" y="32448"/>
                    <a:pt x="10528" y="33238"/>
                  </a:cubicBezTo>
                  <a:cubicBezTo>
                    <a:pt x="14546" y="36252"/>
                    <a:pt x="53163" y="34270"/>
                    <a:pt x="58514" y="31597"/>
                  </a:cubicBezTo>
                  <a:cubicBezTo>
                    <a:pt x="69370" y="26166"/>
                    <a:pt x="58146" y="12952"/>
                    <a:pt x="432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01437" y="5061283"/>
              <a:ext cx="188028" cy="293090"/>
            </a:xfrm>
            <a:custGeom>
              <a:avLst/>
              <a:gdLst/>
              <a:ahLst/>
              <a:cxnLst/>
              <a:rect l="l" t="t" r="r" b="b"/>
              <a:pathLst>
                <a:path w="68681" h="107057" extrusionOk="0">
                  <a:moveTo>
                    <a:pt x="52681" y="1456"/>
                  </a:moveTo>
                  <a:cubicBezTo>
                    <a:pt x="62968" y="-2328"/>
                    <a:pt x="27794" y="1516"/>
                    <a:pt x="20942" y="10075"/>
                  </a:cubicBezTo>
                  <a:cubicBezTo>
                    <a:pt x="13053" y="19933"/>
                    <a:pt x="-12651" y="96316"/>
                    <a:pt x="7621" y="106455"/>
                  </a:cubicBezTo>
                  <a:cubicBezTo>
                    <a:pt x="18906" y="112095"/>
                    <a:pt x="27834" y="76418"/>
                    <a:pt x="31913" y="69627"/>
                  </a:cubicBezTo>
                  <a:cubicBezTo>
                    <a:pt x="41215" y="54123"/>
                    <a:pt x="64166" y="49388"/>
                    <a:pt x="67957" y="30448"/>
                  </a:cubicBezTo>
                  <a:cubicBezTo>
                    <a:pt x="70154" y="19478"/>
                    <a:pt x="67227" y="13805"/>
                    <a:pt x="60905" y="5374"/>
                  </a:cubicBezTo>
                  <a:cubicBezTo>
                    <a:pt x="58789" y="2554"/>
                    <a:pt x="51850" y="1764"/>
                    <a:pt x="52681" y="1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63810" y="4183204"/>
              <a:ext cx="1278922" cy="1161086"/>
            </a:xfrm>
            <a:custGeom>
              <a:avLst/>
              <a:gdLst/>
              <a:ahLst/>
              <a:cxnLst/>
              <a:rect l="l" t="t" r="r" b="b"/>
              <a:pathLst>
                <a:path w="467152" h="424110" extrusionOk="0">
                  <a:moveTo>
                    <a:pt x="51235" y="0"/>
                  </a:moveTo>
                  <a:cubicBezTo>
                    <a:pt x="27949" y="8110"/>
                    <a:pt x="8198" y="15825"/>
                    <a:pt x="6531" y="19897"/>
                  </a:cubicBezTo>
                  <a:cubicBezTo>
                    <a:pt x="-4205" y="46084"/>
                    <a:pt x="7622" y="59827"/>
                    <a:pt x="11915" y="84961"/>
                  </a:cubicBezTo>
                  <a:cubicBezTo>
                    <a:pt x="14936" y="102655"/>
                    <a:pt x="-12798" y="145732"/>
                    <a:pt x="7468" y="160560"/>
                  </a:cubicBezTo>
                  <a:cubicBezTo>
                    <a:pt x="17675" y="168034"/>
                    <a:pt x="34211" y="165945"/>
                    <a:pt x="44451" y="173439"/>
                  </a:cubicBezTo>
                  <a:cubicBezTo>
                    <a:pt x="71005" y="192874"/>
                    <a:pt x="73296" y="223728"/>
                    <a:pt x="111155" y="234290"/>
                  </a:cubicBezTo>
                  <a:cubicBezTo>
                    <a:pt x="136679" y="241409"/>
                    <a:pt x="178202" y="228758"/>
                    <a:pt x="200798" y="245294"/>
                  </a:cubicBezTo>
                  <a:cubicBezTo>
                    <a:pt x="213771" y="254790"/>
                    <a:pt x="208916" y="271400"/>
                    <a:pt x="223736" y="282973"/>
                  </a:cubicBezTo>
                  <a:cubicBezTo>
                    <a:pt x="233903" y="290909"/>
                    <a:pt x="255348" y="297104"/>
                    <a:pt x="261422" y="308958"/>
                  </a:cubicBezTo>
                  <a:cubicBezTo>
                    <a:pt x="274890" y="335245"/>
                    <a:pt x="289129" y="385093"/>
                    <a:pt x="295357" y="424111"/>
                  </a:cubicBezTo>
                  <a:cubicBezTo>
                    <a:pt x="302490" y="420381"/>
                    <a:pt x="309971" y="417179"/>
                    <a:pt x="316889" y="413107"/>
                  </a:cubicBezTo>
                  <a:cubicBezTo>
                    <a:pt x="361740" y="386713"/>
                    <a:pt x="401823" y="353368"/>
                    <a:pt x="435792" y="314336"/>
                  </a:cubicBezTo>
                  <a:cubicBezTo>
                    <a:pt x="431767" y="300928"/>
                    <a:pt x="423061" y="290186"/>
                    <a:pt x="425726" y="274547"/>
                  </a:cubicBezTo>
                  <a:cubicBezTo>
                    <a:pt x="429477" y="252581"/>
                    <a:pt x="466452" y="244617"/>
                    <a:pt x="460833" y="217205"/>
                  </a:cubicBezTo>
                  <a:cubicBezTo>
                    <a:pt x="457772" y="202264"/>
                    <a:pt x="438960" y="194334"/>
                    <a:pt x="436261" y="181161"/>
                  </a:cubicBezTo>
                  <a:cubicBezTo>
                    <a:pt x="433388" y="167137"/>
                    <a:pt x="449830" y="157145"/>
                    <a:pt x="446789" y="142303"/>
                  </a:cubicBezTo>
                  <a:cubicBezTo>
                    <a:pt x="443963" y="128500"/>
                    <a:pt x="432069" y="124007"/>
                    <a:pt x="434385" y="108134"/>
                  </a:cubicBezTo>
                  <a:cubicBezTo>
                    <a:pt x="438257" y="81726"/>
                    <a:pt x="483483" y="61541"/>
                    <a:pt x="460833" y="32066"/>
                  </a:cubicBezTo>
                  <a:cubicBezTo>
                    <a:pt x="431666" y="-5894"/>
                    <a:pt x="397738" y="23105"/>
                    <a:pt x="359725" y="15685"/>
                  </a:cubicBezTo>
                  <a:cubicBezTo>
                    <a:pt x="352123" y="14198"/>
                    <a:pt x="353342" y="7480"/>
                    <a:pt x="355278" y="0"/>
                  </a:cubicBezTo>
                  <a:lnTo>
                    <a:pt x="96174" y="0"/>
                  </a:lnTo>
                  <a:lnTo>
                    <a:pt x="51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35291" y="4183204"/>
              <a:ext cx="144540" cy="474821"/>
            </a:xfrm>
            <a:custGeom>
              <a:avLst/>
              <a:gdLst/>
              <a:ahLst/>
              <a:cxnLst/>
              <a:rect l="l" t="t" r="r" b="b"/>
              <a:pathLst>
                <a:path w="52796" h="173438" extrusionOk="0">
                  <a:moveTo>
                    <a:pt x="32899" y="0"/>
                  </a:moveTo>
                  <a:cubicBezTo>
                    <a:pt x="32986" y="375"/>
                    <a:pt x="33287" y="549"/>
                    <a:pt x="33368" y="937"/>
                  </a:cubicBezTo>
                  <a:cubicBezTo>
                    <a:pt x="34513" y="6664"/>
                    <a:pt x="24601" y="16455"/>
                    <a:pt x="23302" y="22938"/>
                  </a:cubicBezTo>
                  <a:cubicBezTo>
                    <a:pt x="18379" y="47564"/>
                    <a:pt x="-3909" y="118414"/>
                    <a:pt x="598" y="136457"/>
                  </a:cubicBezTo>
                  <a:cubicBezTo>
                    <a:pt x="2795" y="145223"/>
                    <a:pt x="9807" y="162683"/>
                    <a:pt x="20027" y="173439"/>
                  </a:cubicBezTo>
                  <a:cubicBezTo>
                    <a:pt x="20268" y="172816"/>
                    <a:pt x="20496" y="172180"/>
                    <a:pt x="20730" y="171563"/>
                  </a:cubicBezTo>
                  <a:cubicBezTo>
                    <a:pt x="25465" y="159227"/>
                    <a:pt x="29852" y="146670"/>
                    <a:pt x="33602" y="133878"/>
                  </a:cubicBezTo>
                  <a:cubicBezTo>
                    <a:pt x="33763" y="133336"/>
                    <a:pt x="33910" y="132786"/>
                    <a:pt x="34071" y="132244"/>
                  </a:cubicBezTo>
                  <a:cubicBezTo>
                    <a:pt x="34560" y="130563"/>
                    <a:pt x="34774" y="128781"/>
                    <a:pt x="35243" y="127094"/>
                  </a:cubicBezTo>
                  <a:cubicBezTo>
                    <a:pt x="38699" y="114637"/>
                    <a:pt x="41840" y="101979"/>
                    <a:pt x="44372" y="89174"/>
                  </a:cubicBezTo>
                  <a:cubicBezTo>
                    <a:pt x="45631" y="82483"/>
                    <a:pt x="46434" y="75598"/>
                    <a:pt x="47412" y="68814"/>
                  </a:cubicBezTo>
                  <a:cubicBezTo>
                    <a:pt x="47553" y="67876"/>
                    <a:pt x="47727" y="66939"/>
                    <a:pt x="47881" y="66001"/>
                  </a:cubicBezTo>
                  <a:cubicBezTo>
                    <a:pt x="48812" y="59599"/>
                    <a:pt x="50044" y="53310"/>
                    <a:pt x="50687" y="46814"/>
                  </a:cubicBezTo>
                  <a:cubicBezTo>
                    <a:pt x="50721" y="46506"/>
                    <a:pt x="50660" y="46184"/>
                    <a:pt x="50687" y="45876"/>
                  </a:cubicBezTo>
                  <a:cubicBezTo>
                    <a:pt x="50700" y="45722"/>
                    <a:pt x="50674" y="45561"/>
                    <a:pt x="50687" y="45407"/>
                  </a:cubicBezTo>
                  <a:cubicBezTo>
                    <a:pt x="52127" y="30486"/>
                    <a:pt x="52797" y="15303"/>
                    <a:pt x="52797" y="0"/>
                  </a:cubicBezTo>
                  <a:lnTo>
                    <a:pt x="328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55201" y="4183204"/>
              <a:ext cx="685641" cy="966936"/>
            </a:xfrm>
            <a:custGeom>
              <a:avLst/>
              <a:gdLst/>
              <a:ahLst/>
              <a:cxnLst/>
              <a:rect l="l" t="t" r="r" b="b"/>
              <a:pathLst>
                <a:path w="250444" h="353193" extrusionOk="0">
                  <a:moveTo>
                    <a:pt x="0" y="0"/>
                  </a:moveTo>
                  <a:cubicBezTo>
                    <a:pt x="0" y="30265"/>
                    <a:pt x="3302" y="59766"/>
                    <a:pt x="8660" y="88471"/>
                  </a:cubicBezTo>
                  <a:cubicBezTo>
                    <a:pt x="9222" y="91484"/>
                    <a:pt x="9450" y="94612"/>
                    <a:pt x="10066" y="97599"/>
                  </a:cubicBezTo>
                  <a:cubicBezTo>
                    <a:pt x="11593" y="105006"/>
                    <a:pt x="13816" y="112092"/>
                    <a:pt x="15685" y="119372"/>
                  </a:cubicBezTo>
                  <a:cubicBezTo>
                    <a:pt x="18183" y="129023"/>
                    <a:pt x="20567" y="138747"/>
                    <a:pt x="23641" y="148157"/>
                  </a:cubicBezTo>
                  <a:cubicBezTo>
                    <a:pt x="24874" y="151954"/>
                    <a:pt x="26293" y="155637"/>
                    <a:pt x="27619" y="159395"/>
                  </a:cubicBezTo>
                  <a:cubicBezTo>
                    <a:pt x="31531" y="170398"/>
                    <a:pt x="35589" y="181308"/>
                    <a:pt x="40257" y="191923"/>
                  </a:cubicBezTo>
                  <a:cubicBezTo>
                    <a:pt x="42561" y="197188"/>
                    <a:pt x="45267" y="202211"/>
                    <a:pt x="47752" y="207374"/>
                  </a:cubicBezTo>
                  <a:cubicBezTo>
                    <a:pt x="52540" y="217272"/>
                    <a:pt x="57295" y="227131"/>
                    <a:pt x="62727" y="236634"/>
                  </a:cubicBezTo>
                  <a:cubicBezTo>
                    <a:pt x="64669" y="240036"/>
                    <a:pt x="66792" y="243338"/>
                    <a:pt x="68814" y="246694"/>
                  </a:cubicBezTo>
                  <a:cubicBezTo>
                    <a:pt x="75143" y="257161"/>
                    <a:pt x="81854" y="267435"/>
                    <a:pt x="88946" y="277360"/>
                  </a:cubicBezTo>
                  <a:cubicBezTo>
                    <a:pt x="90949" y="280180"/>
                    <a:pt x="92965" y="283006"/>
                    <a:pt x="95027" y="285786"/>
                  </a:cubicBezTo>
                  <a:cubicBezTo>
                    <a:pt x="102984" y="296434"/>
                    <a:pt x="111516" y="306735"/>
                    <a:pt x="120310" y="316680"/>
                  </a:cubicBezTo>
                  <a:cubicBezTo>
                    <a:pt x="121662" y="318214"/>
                    <a:pt x="122908" y="319841"/>
                    <a:pt x="124288" y="321361"/>
                  </a:cubicBezTo>
                  <a:cubicBezTo>
                    <a:pt x="133055" y="331032"/>
                    <a:pt x="142150" y="340275"/>
                    <a:pt x="151673" y="349215"/>
                  </a:cubicBezTo>
                  <a:cubicBezTo>
                    <a:pt x="153126" y="350575"/>
                    <a:pt x="154647" y="351847"/>
                    <a:pt x="156120" y="353194"/>
                  </a:cubicBezTo>
                  <a:cubicBezTo>
                    <a:pt x="159348" y="352885"/>
                    <a:pt x="162603" y="352731"/>
                    <a:pt x="165483" y="351084"/>
                  </a:cubicBezTo>
                  <a:cubicBezTo>
                    <a:pt x="199378" y="331715"/>
                    <a:pt x="182407" y="322339"/>
                    <a:pt x="178589" y="295610"/>
                  </a:cubicBezTo>
                  <a:cubicBezTo>
                    <a:pt x="176594" y="281667"/>
                    <a:pt x="193096" y="282296"/>
                    <a:pt x="194502" y="272445"/>
                  </a:cubicBezTo>
                  <a:cubicBezTo>
                    <a:pt x="196042" y="261662"/>
                    <a:pt x="186532" y="249767"/>
                    <a:pt x="191462" y="239909"/>
                  </a:cubicBezTo>
                  <a:cubicBezTo>
                    <a:pt x="202445" y="217935"/>
                    <a:pt x="246386" y="213690"/>
                    <a:pt x="249976" y="192158"/>
                  </a:cubicBezTo>
                  <a:cubicBezTo>
                    <a:pt x="253552" y="170680"/>
                    <a:pt x="236005" y="136979"/>
                    <a:pt x="219550" y="123819"/>
                  </a:cubicBezTo>
                  <a:cubicBezTo>
                    <a:pt x="199337" y="107645"/>
                    <a:pt x="162134" y="111181"/>
                    <a:pt x="142779" y="96668"/>
                  </a:cubicBezTo>
                  <a:cubicBezTo>
                    <a:pt x="131642" y="88317"/>
                    <a:pt x="142223" y="69223"/>
                    <a:pt x="133885" y="59217"/>
                  </a:cubicBezTo>
                  <a:cubicBezTo>
                    <a:pt x="122212" y="45213"/>
                    <a:pt x="78345" y="35060"/>
                    <a:pt x="60389" y="32066"/>
                  </a:cubicBezTo>
                  <a:cubicBezTo>
                    <a:pt x="48260" y="30044"/>
                    <a:pt x="36406" y="34892"/>
                    <a:pt x="24345" y="29722"/>
                  </a:cubicBezTo>
                  <a:cubicBezTo>
                    <a:pt x="15035" y="25737"/>
                    <a:pt x="13448" y="11506"/>
                    <a:pt x="819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72464" y="3482618"/>
              <a:ext cx="976343" cy="700747"/>
            </a:xfrm>
            <a:custGeom>
              <a:avLst/>
              <a:gdLst/>
              <a:ahLst/>
              <a:cxnLst/>
              <a:rect l="l" t="t" r="r" b="b"/>
              <a:pathLst>
                <a:path w="356629" h="255962" extrusionOk="0">
                  <a:moveTo>
                    <a:pt x="103593" y="0"/>
                  </a:moveTo>
                  <a:cubicBezTo>
                    <a:pt x="89328" y="0"/>
                    <a:pt x="77641" y="11479"/>
                    <a:pt x="77641" y="25744"/>
                  </a:cubicBezTo>
                  <a:cubicBezTo>
                    <a:pt x="77641" y="39266"/>
                    <a:pt x="88256" y="50149"/>
                    <a:pt x="101504" y="51274"/>
                  </a:cubicBezTo>
                  <a:lnTo>
                    <a:pt x="29716" y="51274"/>
                  </a:lnTo>
                  <a:cubicBezTo>
                    <a:pt x="13401" y="51274"/>
                    <a:pt x="0" y="62961"/>
                    <a:pt x="0" y="77226"/>
                  </a:cubicBezTo>
                  <a:cubicBezTo>
                    <a:pt x="0" y="91491"/>
                    <a:pt x="13401" y="102970"/>
                    <a:pt x="29716" y="102970"/>
                  </a:cubicBezTo>
                  <a:cubicBezTo>
                    <a:pt x="29716" y="102970"/>
                    <a:pt x="108094" y="103292"/>
                    <a:pt x="107156" y="103600"/>
                  </a:cubicBezTo>
                  <a:cubicBezTo>
                    <a:pt x="117042" y="106815"/>
                    <a:pt x="124529" y="116432"/>
                    <a:pt x="124522" y="128085"/>
                  </a:cubicBezTo>
                  <a:cubicBezTo>
                    <a:pt x="124522" y="139725"/>
                    <a:pt x="117028" y="149141"/>
                    <a:pt x="107156" y="152363"/>
                  </a:cubicBezTo>
                  <a:cubicBezTo>
                    <a:pt x="108094" y="152671"/>
                    <a:pt x="62995" y="152992"/>
                    <a:pt x="62995" y="152992"/>
                  </a:cubicBezTo>
                  <a:cubicBezTo>
                    <a:pt x="50899" y="152992"/>
                    <a:pt x="41228" y="164471"/>
                    <a:pt x="41228" y="178730"/>
                  </a:cubicBezTo>
                  <a:cubicBezTo>
                    <a:pt x="41228" y="192995"/>
                    <a:pt x="50899" y="204474"/>
                    <a:pt x="62995" y="204474"/>
                  </a:cubicBezTo>
                  <a:lnTo>
                    <a:pt x="137917" y="204474"/>
                  </a:lnTo>
                  <a:cubicBezTo>
                    <a:pt x="125031" y="204977"/>
                    <a:pt x="114691" y="216275"/>
                    <a:pt x="114691" y="230219"/>
                  </a:cubicBezTo>
                  <a:cubicBezTo>
                    <a:pt x="114691" y="244484"/>
                    <a:pt x="125453" y="255963"/>
                    <a:pt x="138754" y="255963"/>
                  </a:cubicBezTo>
                  <a:lnTo>
                    <a:pt x="332559" y="255963"/>
                  </a:lnTo>
                  <a:cubicBezTo>
                    <a:pt x="345860" y="255963"/>
                    <a:pt x="356629" y="244484"/>
                    <a:pt x="356629" y="230219"/>
                  </a:cubicBezTo>
                  <a:cubicBezTo>
                    <a:pt x="356629" y="215953"/>
                    <a:pt x="345860" y="204267"/>
                    <a:pt x="332559" y="204267"/>
                  </a:cubicBezTo>
                  <a:lnTo>
                    <a:pt x="240264" y="204267"/>
                  </a:lnTo>
                  <a:cubicBezTo>
                    <a:pt x="251938" y="203724"/>
                    <a:pt x="261193" y="192647"/>
                    <a:pt x="261193" y="178730"/>
                  </a:cubicBezTo>
                  <a:cubicBezTo>
                    <a:pt x="261193" y="166072"/>
                    <a:pt x="253384" y="156033"/>
                    <a:pt x="243191" y="153829"/>
                  </a:cubicBezTo>
                  <a:lnTo>
                    <a:pt x="307860" y="153829"/>
                  </a:lnTo>
                  <a:cubicBezTo>
                    <a:pt x="321161" y="153829"/>
                    <a:pt x="332137" y="142350"/>
                    <a:pt x="332137" y="128085"/>
                  </a:cubicBezTo>
                  <a:cubicBezTo>
                    <a:pt x="332137" y="113820"/>
                    <a:pt x="321161" y="102133"/>
                    <a:pt x="307860" y="102133"/>
                  </a:cubicBezTo>
                  <a:lnTo>
                    <a:pt x="272492" y="102133"/>
                  </a:lnTo>
                  <a:cubicBezTo>
                    <a:pt x="286322" y="99997"/>
                    <a:pt x="296977" y="89938"/>
                    <a:pt x="296977" y="77226"/>
                  </a:cubicBezTo>
                  <a:cubicBezTo>
                    <a:pt x="296984" y="63678"/>
                    <a:pt x="284955" y="52774"/>
                    <a:pt x="269773" y="51696"/>
                  </a:cubicBezTo>
                  <a:lnTo>
                    <a:pt x="311423" y="51696"/>
                  </a:lnTo>
                  <a:cubicBezTo>
                    <a:pt x="325688" y="51696"/>
                    <a:pt x="337375" y="40003"/>
                    <a:pt x="337375" y="25744"/>
                  </a:cubicBezTo>
                  <a:cubicBezTo>
                    <a:pt x="337375" y="11479"/>
                    <a:pt x="325688" y="0"/>
                    <a:pt x="311423" y="0"/>
                  </a:cubicBezTo>
                  <a:lnTo>
                    <a:pt x="103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827116" y="3641804"/>
              <a:ext cx="151778" cy="141419"/>
            </a:xfrm>
            <a:custGeom>
              <a:avLst/>
              <a:gdLst/>
              <a:ahLst/>
              <a:cxnLst/>
              <a:rect l="l" t="t" r="r" b="b"/>
              <a:pathLst>
                <a:path w="55440" h="51656" extrusionOk="0">
                  <a:moveTo>
                    <a:pt x="25825" y="0"/>
                  </a:moveTo>
                  <a:lnTo>
                    <a:pt x="29616" y="0"/>
                  </a:lnTo>
                  <a:cubicBezTo>
                    <a:pt x="43881" y="0"/>
                    <a:pt x="55440" y="11560"/>
                    <a:pt x="55440" y="25824"/>
                  </a:cubicBezTo>
                  <a:lnTo>
                    <a:pt x="55440" y="25824"/>
                  </a:lnTo>
                  <a:cubicBezTo>
                    <a:pt x="55440" y="40090"/>
                    <a:pt x="43881" y="51656"/>
                    <a:pt x="29616" y="51656"/>
                  </a:cubicBezTo>
                  <a:lnTo>
                    <a:pt x="25825" y="51656"/>
                  </a:lnTo>
                  <a:cubicBezTo>
                    <a:pt x="11560" y="51656"/>
                    <a:pt x="0" y="40090"/>
                    <a:pt x="0" y="25824"/>
                  </a:cubicBezTo>
                  <a:lnTo>
                    <a:pt x="0" y="25824"/>
                  </a:lnTo>
                  <a:cubicBezTo>
                    <a:pt x="0" y="11560"/>
                    <a:pt x="11560" y="0"/>
                    <a:pt x="25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435949" y="4309127"/>
              <a:ext cx="1224453" cy="591012"/>
            </a:xfrm>
            <a:custGeom>
              <a:avLst/>
              <a:gdLst/>
              <a:ahLst/>
              <a:cxnLst/>
              <a:rect l="l" t="t" r="r" b="b"/>
              <a:pathLst>
                <a:path w="447256" h="215879" extrusionOk="0">
                  <a:moveTo>
                    <a:pt x="111972" y="0"/>
                  </a:moveTo>
                  <a:cubicBezTo>
                    <a:pt x="96990" y="0"/>
                    <a:pt x="84975" y="12229"/>
                    <a:pt x="84975" y="27211"/>
                  </a:cubicBezTo>
                  <a:cubicBezTo>
                    <a:pt x="84975" y="41068"/>
                    <a:pt x="95436" y="51957"/>
                    <a:pt x="108831" y="53578"/>
                  </a:cubicBezTo>
                  <a:lnTo>
                    <a:pt x="27003" y="53578"/>
                  </a:lnTo>
                  <a:cubicBezTo>
                    <a:pt x="12021" y="53578"/>
                    <a:pt x="0" y="65600"/>
                    <a:pt x="0" y="80575"/>
                  </a:cubicBezTo>
                  <a:cubicBezTo>
                    <a:pt x="7" y="95557"/>
                    <a:pt x="12021" y="107786"/>
                    <a:pt x="27003" y="107786"/>
                  </a:cubicBezTo>
                  <a:lnTo>
                    <a:pt x="75558" y="107786"/>
                  </a:lnTo>
                  <a:cubicBezTo>
                    <a:pt x="62519" y="109761"/>
                    <a:pt x="52326" y="120571"/>
                    <a:pt x="52326" y="134153"/>
                  </a:cubicBezTo>
                  <a:cubicBezTo>
                    <a:pt x="52326" y="149135"/>
                    <a:pt x="64555" y="161364"/>
                    <a:pt x="79530" y="161364"/>
                  </a:cubicBezTo>
                  <a:lnTo>
                    <a:pt x="229026" y="162509"/>
                  </a:lnTo>
                  <a:cubicBezTo>
                    <a:pt x="216141" y="164612"/>
                    <a:pt x="206215" y="175394"/>
                    <a:pt x="206215" y="188876"/>
                  </a:cubicBezTo>
                  <a:cubicBezTo>
                    <a:pt x="206215" y="203858"/>
                    <a:pt x="218230" y="215880"/>
                    <a:pt x="233212" y="215880"/>
                  </a:cubicBezTo>
                  <a:lnTo>
                    <a:pt x="420046" y="214734"/>
                  </a:lnTo>
                  <a:cubicBezTo>
                    <a:pt x="435028" y="214734"/>
                    <a:pt x="447257" y="202713"/>
                    <a:pt x="447257" y="187731"/>
                  </a:cubicBezTo>
                  <a:cubicBezTo>
                    <a:pt x="447257" y="172756"/>
                    <a:pt x="435028" y="160527"/>
                    <a:pt x="420046" y="160527"/>
                  </a:cubicBezTo>
                  <a:lnTo>
                    <a:pt x="352658" y="160527"/>
                  </a:lnTo>
                  <a:cubicBezTo>
                    <a:pt x="365597" y="158444"/>
                    <a:pt x="375676" y="147668"/>
                    <a:pt x="375676" y="134153"/>
                  </a:cubicBezTo>
                  <a:cubicBezTo>
                    <a:pt x="375676" y="120296"/>
                    <a:pt x="365034" y="109225"/>
                    <a:pt x="351606" y="107578"/>
                  </a:cubicBezTo>
                  <a:lnTo>
                    <a:pt x="213475" y="107578"/>
                  </a:lnTo>
                  <a:cubicBezTo>
                    <a:pt x="198500" y="107578"/>
                    <a:pt x="186271" y="95349"/>
                    <a:pt x="186271" y="80367"/>
                  </a:cubicBezTo>
                  <a:cubicBezTo>
                    <a:pt x="186271" y="65385"/>
                    <a:pt x="198500" y="53370"/>
                    <a:pt x="213475" y="53370"/>
                  </a:cubicBezTo>
                  <a:lnTo>
                    <a:pt x="281915" y="53370"/>
                  </a:lnTo>
                  <a:cubicBezTo>
                    <a:pt x="294820" y="51288"/>
                    <a:pt x="304940" y="40693"/>
                    <a:pt x="304940" y="27211"/>
                  </a:cubicBezTo>
                  <a:cubicBezTo>
                    <a:pt x="304940" y="12229"/>
                    <a:pt x="292711" y="0"/>
                    <a:pt x="277729" y="0"/>
                  </a:cubicBezTo>
                  <a:lnTo>
                    <a:pt x="111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294453" y="4309127"/>
              <a:ext cx="164574" cy="148512"/>
            </a:xfrm>
            <a:custGeom>
              <a:avLst/>
              <a:gdLst/>
              <a:ahLst/>
              <a:cxnLst/>
              <a:rect l="l" t="t" r="r" b="b"/>
              <a:pathLst>
                <a:path w="60114" h="54247" extrusionOk="0">
                  <a:moveTo>
                    <a:pt x="27124" y="0"/>
                  </a:moveTo>
                  <a:lnTo>
                    <a:pt x="32991" y="0"/>
                  </a:lnTo>
                  <a:cubicBezTo>
                    <a:pt x="47972" y="0"/>
                    <a:pt x="60115" y="12142"/>
                    <a:pt x="60115" y="27124"/>
                  </a:cubicBezTo>
                  <a:lnTo>
                    <a:pt x="60115" y="27124"/>
                  </a:lnTo>
                  <a:cubicBezTo>
                    <a:pt x="60115" y="42106"/>
                    <a:pt x="47972" y="54248"/>
                    <a:pt x="32991" y="54248"/>
                  </a:cubicBezTo>
                  <a:lnTo>
                    <a:pt x="27124" y="54248"/>
                  </a:lnTo>
                  <a:cubicBezTo>
                    <a:pt x="12142" y="54248"/>
                    <a:pt x="0" y="42106"/>
                    <a:pt x="0" y="27124"/>
                  </a:cubicBezTo>
                  <a:lnTo>
                    <a:pt x="0" y="27124"/>
                  </a:lnTo>
                  <a:cubicBezTo>
                    <a:pt x="0" y="12142"/>
                    <a:pt x="12142" y="0"/>
                    <a:pt x="2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070137" y="4183368"/>
              <a:ext cx="1309822" cy="1311528"/>
            </a:xfrm>
            <a:custGeom>
              <a:avLst/>
              <a:gdLst/>
              <a:ahLst/>
              <a:cxnLst/>
              <a:rect l="l" t="t" r="r" b="b"/>
              <a:pathLst>
                <a:path w="478439" h="479062" extrusionOk="0">
                  <a:moveTo>
                    <a:pt x="0" y="0"/>
                  </a:moveTo>
                  <a:lnTo>
                    <a:pt x="1045" y="210334"/>
                  </a:lnTo>
                  <a:lnTo>
                    <a:pt x="2304" y="479062"/>
                  </a:lnTo>
                  <a:cubicBezTo>
                    <a:pt x="80970" y="478506"/>
                    <a:pt x="154667" y="458180"/>
                    <a:pt x="219965" y="424017"/>
                  </a:cubicBezTo>
                  <a:cubicBezTo>
                    <a:pt x="227105" y="420280"/>
                    <a:pt x="234598" y="417206"/>
                    <a:pt x="241523" y="413134"/>
                  </a:cubicBezTo>
                  <a:cubicBezTo>
                    <a:pt x="264120" y="399833"/>
                    <a:pt x="285558" y="384597"/>
                    <a:pt x="305563" y="367928"/>
                  </a:cubicBezTo>
                  <a:cubicBezTo>
                    <a:pt x="325219" y="351579"/>
                    <a:pt x="343583" y="333651"/>
                    <a:pt x="360400" y="314350"/>
                  </a:cubicBezTo>
                  <a:cubicBezTo>
                    <a:pt x="360722" y="313974"/>
                    <a:pt x="361123" y="313680"/>
                    <a:pt x="361445" y="313305"/>
                  </a:cubicBezTo>
                  <a:cubicBezTo>
                    <a:pt x="361465" y="313251"/>
                    <a:pt x="361425" y="313151"/>
                    <a:pt x="361445" y="313097"/>
                  </a:cubicBezTo>
                  <a:cubicBezTo>
                    <a:pt x="397014" y="271989"/>
                    <a:pt x="425531" y="224820"/>
                    <a:pt x="445576" y="173292"/>
                  </a:cubicBezTo>
                  <a:cubicBezTo>
                    <a:pt x="445817" y="172669"/>
                    <a:pt x="446185" y="172019"/>
                    <a:pt x="446413" y="171403"/>
                  </a:cubicBezTo>
                  <a:cubicBezTo>
                    <a:pt x="451148" y="159074"/>
                    <a:pt x="455434" y="146523"/>
                    <a:pt x="459185" y="133731"/>
                  </a:cubicBezTo>
                  <a:cubicBezTo>
                    <a:pt x="459339" y="133189"/>
                    <a:pt x="459439" y="132813"/>
                    <a:pt x="459600" y="132271"/>
                  </a:cubicBezTo>
                  <a:cubicBezTo>
                    <a:pt x="460089" y="130590"/>
                    <a:pt x="460390" y="128721"/>
                    <a:pt x="460859" y="127034"/>
                  </a:cubicBezTo>
                  <a:cubicBezTo>
                    <a:pt x="464315" y="114577"/>
                    <a:pt x="467536" y="101959"/>
                    <a:pt x="470068" y="89154"/>
                  </a:cubicBezTo>
                  <a:cubicBezTo>
                    <a:pt x="471327" y="82463"/>
                    <a:pt x="472017" y="75639"/>
                    <a:pt x="472994" y="68855"/>
                  </a:cubicBezTo>
                  <a:cubicBezTo>
                    <a:pt x="473135" y="67917"/>
                    <a:pt x="473263" y="66859"/>
                    <a:pt x="473416" y="65921"/>
                  </a:cubicBezTo>
                  <a:cubicBezTo>
                    <a:pt x="474347" y="59519"/>
                    <a:pt x="475694" y="53170"/>
                    <a:pt x="476343" y="46667"/>
                  </a:cubicBezTo>
                  <a:cubicBezTo>
                    <a:pt x="476377" y="46358"/>
                    <a:pt x="476316" y="46137"/>
                    <a:pt x="476343" y="45830"/>
                  </a:cubicBezTo>
                  <a:cubicBezTo>
                    <a:pt x="476357" y="45675"/>
                    <a:pt x="476330" y="45568"/>
                    <a:pt x="476343" y="45414"/>
                  </a:cubicBezTo>
                  <a:cubicBezTo>
                    <a:pt x="477783" y="30486"/>
                    <a:pt x="478439" y="15297"/>
                    <a:pt x="478439" y="0"/>
                  </a:cubicBezTo>
                  <a:lnTo>
                    <a:pt x="458555" y="0"/>
                  </a:lnTo>
                  <a:lnTo>
                    <a:pt x="292168" y="0"/>
                  </a:lnTo>
                  <a:lnTo>
                    <a:pt x="279819" y="0"/>
                  </a:lnTo>
                  <a:lnTo>
                    <a:pt x="20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81217" y="3370553"/>
              <a:ext cx="629444" cy="812812"/>
            </a:xfrm>
            <a:custGeom>
              <a:avLst/>
              <a:gdLst/>
              <a:ahLst/>
              <a:cxnLst/>
              <a:rect l="l" t="t" r="r" b="b"/>
              <a:pathLst>
                <a:path w="229917" h="296896" extrusionOk="0">
                  <a:moveTo>
                    <a:pt x="0" y="296896"/>
                  </a:moveTo>
                  <a:lnTo>
                    <a:pt x="113204" y="0"/>
                  </a:lnTo>
                  <a:lnTo>
                    <a:pt x="229917" y="296836"/>
                  </a:lnTo>
                  <a:lnTo>
                    <a:pt x="0" y="2968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755416" y="3370553"/>
              <a:ext cx="629444" cy="812812"/>
            </a:xfrm>
            <a:custGeom>
              <a:avLst/>
              <a:gdLst/>
              <a:ahLst/>
              <a:cxnLst/>
              <a:rect l="l" t="t" r="r" b="b"/>
              <a:pathLst>
                <a:path w="229917" h="296896" extrusionOk="0">
                  <a:moveTo>
                    <a:pt x="0" y="296896"/>
                  </a:moveTo>
                  <a:lnTo>
                    <a:pt x="113204" y="0"/>
                  </a:lnTo>
                  <a:lnTo>
                    <a:pt x="229917" y="296836"/>
                  </a:lnTo>
                  <a:lnTo>
                    <a:pt x="0" y="2968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29635" y="3370553"/>
              <a:ext cx="629444" cy="812812"/>
            </a:xfrm>
            <a:custGeom>
              <a:avLst/>
              <a:gdLst/>
              <a:ahLst/>
              <a:cxnLst/>
              <a:rect l="l" t="t" r="r" b="b"/>
              <a:pathLst>
                <a:path w="229917" h="296896" extrusionOk="0">
                  <a:moveTo>
                    <a:pt x="0" y="296896"/>
                  </a:moveTo>
                  <a:lnTo>
                    <a:pt x="113204" y="0"/>
                  </a:lnTo>
                  <a:lnTo>
                    <a:pt x="229917" y="296836"/>
                  </a:lnTo>
                  <a:lnTo>
                    <a:pt x="0" y="2968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766474" y="3370443"/>
              <a:ext cx="629460" cy="812793"/>
            </a:xfrm>
            <a:custGeom>
              <a:avLst/>
              <a:gdLst/>
              <a:ahLst/>
              <a:cxnLst/>
              <a:rect l="l" t="t" r="r" b="b"/>
              <a:pathLst>
                <a:path w="229923" h="296889" extrusionOk="0">
                  <a:moveTo>
                    <a:pt x="0" y="296890"/>
                  </a:moveTo>
                  <a:lnTo>
                    <a:pt x="113211" y="0"/>
                  </a:lnTo>
                  <a:lnTo>
                    <a:pt x="229924" y="296836"/>
                  </a:lnTo>
                  <a:lnTo>
                    <a:pt x="0" y="296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43886" y="3370315"/>
              <a:ext cx="471558" cy="813050"/>
            </a:xfrm>
            <a:custGeom>
              <a:avLst/>
              <a:gdLst/>
              <a:ahLst/>
              <a:cxnLst/>
              <a:rect l="l" t="t" r="r" b="b"/>
              <a:pathLst>
                <a:path w="172246" h="296983" extrusionOk="0">
                  <a:moveTo>
                    <a:pt x="84975" y="0"/>
                  </a:moveTo>
                  <a:lnTo>
                    <a:pt x="80367" y="11928"/>
                  </a:lnTo>
                  <a:lnTo>
                    <a:pt x="80367" y="12136"/>
                  </a:lnTo>
                  <a:lnTo>
                    <a:pt x="81204" y="104437"/>
                  </a:lnTo>
                  <a:lnTo>
                    <a:pt x="81204" y="104645"/>
                  </a:lnTo>
                  <a:lnTo>
                    <a:pt x="54623" y="79530"/>
                  </a:lnTo>
                  <a:lnTo>
                    <a:pt x="51067" y="88739"/>
                  </a:lnTo>
                  <a:lnTo>
                    <a:pt x="81204" y="117202"/>
                  </a:lnTo>
                  <a:lnTo>
                    <a:pt x="81834" y="195473"/>
                  </a:lnTo>
                  <a:lnTo>
                    <a:pt x="29301" y="145873"/>
                  </a:lnTo>
                  <a:lnTo>
                    <a:pt x="25952" y="155082"/>
                  </a:lnTo>
                  <a:lnTo>
                    <a:pt x="81834" y="208031"/>
                  </a:lnTo>
                  <a:lnTo>
                    <a:pt x="82463" y="288398"/>
                  </a:lnTo>
                  <a:lnTo>
                    <a:pt x="3349" y="213891"/>
                  </a:lnTo>
                  <a:cubicBezTo>
                    <a:pt x="3275" y="214078"/>
                    <a:pt x="0" y="222892"/>
                    <a:pt x="0" y="222892"/>
                  </a:cubicBezTo>
                  <a:lnTo>
                    <a:pt x="78485" y="296984"/>
                  </a:lnTo>
                  <a:lnTo>
                    <a:pt x="93554" y="296984"/>
                  </a:lnTo>
                  <a:lnTo>
                    <a:pt x="172247" y="222476"/>
                  </a:lnTo>
                  <a:lnTo>
                    <a:pt x="171202" y="219751"/>
                  </a:lnTo>
                  <a:lnTo>
                    <a:pt x="170780" y="218498"/>
                  </a:lnTo>
                  <a:lnTo>
                    <a:pt x="168898" y="213475"/>
                  </a:lnTo>
                  <a:lnTo>
                    <a:pt x="91672" y="286516"/>
                  </a:lnTo>
                  <a:lnTo>
                    <a:pt x="91043" y="207193"/>
                  </a:lnTo>
                  <a:lnTo>
                    <a:pt x="145873" y="155290"/>
                  </a:lnTo>
                  <a:lnTo>
                    <a:pt x="145873" y="155082"/>
                  </a:lnTo>
                  <a:lnTo>
                    <a:pt x="145873" y="154874"/>
                  </a:lnTo>
                  <a:lnTo>
                    <a:pt x="145666" y="154452"/>
                  </a:lnTo>
                  <a:lnTo>
                    <a:pt x="145250" y="153408"/>
                  </a:lnTo>
                  <a:lnTo>
                    <a:pt x="144199" y="150688"/>
                  </a:lnTo>
                  <a:lnTo>
                    <a:pt x="142525" y="146503"/>
                  </a:lnTo>
                  <a:lnTo>
                    <a:pt x="142317" y="146081"/>
                  </a:lnTo>
                  <a:lnTo>
                    <a:pt x="91043" y="194636"/>
                  </a:lnTo>
                  <a:lnTo>
                    <a:pt x="90413" y="117617"/>
                  </a:lnTo>
                  <a:lnTo>
                    <a:pt x="120135" y="89576"/>
                  </a:lnTo>
                  <a:lnTo>
                    <a:pt x="116573" y="80367"/>
                  </a:lnTo>
                  <a:lnTo>
                    <a:pt x="90413" y="105060"/>
                  </a:lnTo>
                  <a:lnTo>
                    <a:pt x="89576" y="11928"/>
                  </a:lnTo>
                  <a:lnTo>
                    <a:pt x="89576" y="11720"/>
                  </a:lnTo>
                  <a:lnTo>
                    <a:pt x="84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40693" y="3370443"/>
              <a:ext cx="629444" cy="812793"/>
            </a:xfrm>
            <a:custGeom>
              <a:avLst/>
              <a:gdLst/>
              <a:ahLst/>
              <a:cxnLst/>
              <a:rect l="l" t="t" r="r" b="b"/>
              <a:pathLst>
                <a:path w="229917" h="296889" extrusionOk="0">
                  <a:moveTo>
                    <a:pt x="0" y="296890"/>
                  </a:moveTo>
                  <a:lnTo>
                    <a:pt x="113204" y="0"/>
                  </a:lnTo>
                  <a:lnTo>
                    <a:pt x="229917" y="296836"/>
                  </a:lnTo>
                  <a:lnTo>
                    <a:pt x="0" y="296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18104" y="3370315"/>
              <a:ext cx="471541" cy="813050"/>
            </a:xfrm>
            <a:custGeom>
              <a:avLst/>
              <a:gdLst/>
              <a:ahLst/>
              <a:cxnLst/>
              <a:rect l="l" t="t" r="r" b="b"/>
              <a:pathLst>
                <a:path w="172240" h="296983" extrusionOk="0">
                  <a:moveTo>
                    <a:pt x="84968" y="0"/>
                  </a:moveTo>
                  <a:lnTo>
                    <a:pt x="80367" y="11928"/>
                  </a:lnTo>
                  <a:lnTo>
                    <a:pt x="80367" y="12136"/>
                  </a:lnTo>
                  <a:lnTo>
                    <a:pt x="81204" y="104437"/>
                  </a:lnTo>
                  <a:lnTo>
                    <a:pt x="81204" y="104645"/>
                  </a:lnTo>
                  <a:lnTo>
                    <a:pt x="54623" y="79530"/>
                  </a:lnTo>
                  <a:lnTo>
                    <a:pt x="51067" y="88739"/>
                  </a:lnTo>
                  <a:lnTo>
                    <a:pt x="81204" y="117202"/>
                  </a:lnTo>
                  <a:lnTo>
                    <a:pt x="81827" y="195473"/>
                  </a:lnTo>
                  <a:lnTo>
                    <a:pt x="29301" y="145873"/>
                  </a:lnTo>
                  <a:lnTo>
                    <a:pt x="25952" y="155082"/>
                  </a:lnTo>
                  <a:lnTo>
                    <a:pt x="81827" y="208031"/>
                  </a:lnTo>
                  <a:lnTo>
                    <a:pt x="82457" y="288398"/>
                  </a:lnTo>
                  <a:lnTo>
                    <a:pt x="3349" y="213891"/>
                  </a:lnTo>
                  <a:cubicBezTo>
                    <a:pt x="3275" y="214078"/>
                    <a:pt x="-7" y="222892"/>
                    <a:pt x="0" y="222892"/>
                  </a:cubicBezTo>
                  <a:lnTo>
                    <a:pt x="78479" y="296984"/>
                  </a:lnTo>
                  <a:lnTo>
                    <a:pt x="93548" y="296984"/>
                  </a:lnTo>
                  <a:lnTo>
                    <a:pt x="172240" y="222476"/>
                  </a:lnTo>
                  <a:lnTo>
                    <a:pt x="171196" y="219751"/>
                  </a:lnTo>
                  <a:lnTo>
                    <a:pt x="170780" y="218498"/>
                  </a:lnTo>
                  <a:lnTo>
                    <a:pt x="168892" y="213475"/>
                  </a:lnTo>
                  <a:lnTo>
                    <a:pt x="91666" y="286516"/>
                  </a:lnTo>
                  <a:lnTo>
                    <a:pt x="91036" y="207193"/>
                  </a:lnTo>
                  <a:lnTo>
                    <a:pt x="145873" y="155290"/>
                  </a:lnTo>
                  <a:lnTo>
                    <a:pt x="145873" y="155082"/>
                  </a:lnTo>
                  <a:lnTo>
                    <a:pt x="145873" y="154874"/>
                  </a:lnTo>
                  <a:lnTo>
                    <a:pt x="145666" y="154452"/>
                  </a:lnTo>
                  <a:lnTo>
                    <a:pt x="145244" y="153408"/>
                  </a:lnTo>
                  <a:lnTo>
                    <a:pt x="144199" y="150688"/>
                  </a:lnTo>
                  <a:lnTo>
                    <a:pt x="142525" y="146503"/>
                  </a:lnTo>
                  <a:lnTo>
                    <a:pt x="142317" y="146081"/>
                  </a:lnTo>
                  <a:lnTo>
                    <a:pt x="91036" y="194636"/>
                  </a:lnTo>
                  <a:lnTo>
                    <a:pt x="90413" y="117617"/>
                  </a:lnTo>
                  <a:lnTo>
                    <a:pt x="120129" y="89576"/>
                  </a:lnTo>
                  <a:lnTo>
                    <a:pt x="116573" y="80367"/>
                  </a:lnTo>
                  <a:lnTo>
                    <a:pt x="90413" y="105060"/>
                  </a:lnTo>
                  <a:lnTo>
                    <a:pt x="89576" y="11928"/>
                  </a:lnTo>
                  <a:lnTo>
                    <a:pt x="89576" y="11720"/>
                  </a:lnTo>
                  <a:lnTo>
                    <a:pt x="849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70137" y="3370443"/>
              <a:ext cx="629444" cy="812793"/>
            </a:xfrm>
            <a:custGeom>
              <a:avLst/>
              <a:gdLst/>
              <a:ahLst/>
              <a:cxnLst/>
              <a:rect l="l" t="t" r="r" b="b"/>
              <a:pathLst>
                <a:path w="229917" h="296889" extrusionOk="0">
                  <a:moveTo>
                    <a:pt x="0" y="296890"/>
                  </a:moveTo>
                  <a:lnTo>
                    <a:pt x="113211" y="0"/>
                  </a:lnTo>
                  <a:lnTo>
                    <a:pt x="229917" y="296836"/>
                  </a:lnTo>
                  <a:lnTo>
                    <a:pt x="0" y="296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47548" y="3370315"/>
              <a:ext cx="471558" cy="813050"/>
            </a:xfrm>
            <a:custGeom>
              <a:avLst/>
              <a:gdLst/>
              <a:ahLst/>
              <a:cxnLst/>
              <a:rect l="l" t="t" r="r" b="b"/>
              <a:pathLst>
                <a:path w="172246" h="296983" extrusionOk="0">
                  <a:moveTo>
                    <a:pt x="84968" y="0"/>
                  </a:moveTo>
                  <a:lnTo>
                    <a:pt x="80367" y="11928"/>
                  </a:lnTo>
                  <a:lnTo>
                    <a:pt x="80367" y="12136"/>
                  </a:lnTo>
                  <a:lnTo>
                    <a:pt x="81204" y="104437"/>
                  </a:lnTo>
                  <a:lnTo>
                    <a:pt x="81204" y="104645"/>
                  </a:lnTo>
                  <a:lnTo>
                    <a:pt x="54623" y="79530"/>
                  </a:lnTo>
                  <a:lnTo>
                    <a:pt x="51067" y="88739"/>
                  </a:lnTo>
                  <a:lnTo>
                    <a:pt x="81204" y="117202"/>
                  </a:lnTo>
                  <a:lnTo>
                    <a:pt x="81834" y="195473"/>
                  </a:lnTo>
                  <a:lnTo>
                    <a:pt x="29301" y="145873"/>
                  </a:lnTo>
                  <a:lnTo>
                    <a:pt x="25952" y="155082"/>
                  </a:lnTo>
                  <a:lnTo>
                    <a:pt x="81834" y="208031"/>
                  </a:lnTo>
                  <a:lnTo>
                    <a:pt x="82456" y="288398"/>
                  </a:lnTo>
                  <a:lnTo>
                    <a:pt x="3349" y="213891"/>
                  </a:lnTo>
                  <a:cubicBezTo>
                    <a:pt x="3275" y="214078"/>
                    <a:pt x="-7" y="222892"/>
                    <a:pt x="0" y="222892"/>
                  </a:cubicBezTo>
                  <a:lnTo>
                    <a:pt x="78485" y="296984"/>
                  </a:lnTo>
                  <a:lnTo>
                    <a:pt x="93554" y="296984"/>
                  </a:lnTo>
                  <a:lnTo>
                    <a:pt x="172247" y="222476"/>
                  </a:lnTo>
                  <a:lnTo>
                    <a:pt x="171195" y="219751"/>
                  </a:lnTo>
                  <a:lnTo>
                    <a:pt x="170780" y="218498"/>
                  </a:lnTo>
                  <a:lnTo>
                    <a:pt x="168898" y="213475"/>
                  </a:lnTo>
                  <a:lnTo>
                    <a:pt x="91665" y="286516"/>
                  </a:lnTo>
                  <a:lnTo>
                    <a:pt x="91043" y="207193"/>
                  </a:lnTo>
                  <a:lnTo>
                    <a:pt x="145873" y="155290"/>
                  </a:lnTo>
                  <a:lnTo>
                    <a:pt x="145873" y="155082"/>
                  </a:lnTo>
                  <a:lnTo>
                    <a:pt x="145873" y="154874"/>
                  </a:lnTo>
                  <a:lnTo>
                    <a:pt x="145666" y="154452"/>
                  </a:lnTo>
                  <a:lnTo>
                    <a:pt x="145243" y="153408"/>
                  </a:lnTo>
                  <a:lnTo>
                    <a:pt x="144198" y="150688"/>
                  </a:lnTo>
                  <a:lnTo>
                    <a:pt x="142524" y="146503"/>
                  </a:lnTo>
                  <a:lnTo>
                    <a:pt x="142317" y="146081"/>
                  </a:lnTo>
                  <a:lnTo>
                    <a:pt x="91043" y="194636"/>
                  </a:lnTo>
                  <a:lnTo>
                    <a:pt x="90413" y="117617"/>
                  </a:lnTo>
                  <a:lnTo>
                    <a:pt x="120129" y="89576"/>
                  </a:lnTo>
                  <a:lnTo>
                    <a:pt x="116572" y="80367"/>
                  </a:lnTo>
                  <a:lnTo>
                    <a:pt x="90413" y="105060"/>
                  </a:lnTo>
                  <a:lnTo>
                    <a:pt x="89576" y="11928"/>
                  </a:lnTo>
                  <a:lnTo>
                    <a:pt x="89576" y="11720"/>
                  </a:lnTo>
                  <a:lnTo>
                    <a:pt x="849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44356" y="3370443"/>
              <a:ext cx="629441" cy="812793"/>
            </a:xfrm>
            <a:custGeom>
              <a:avLst/>
              <a:gdLst/>
              <a:ahLst/>
              <a:cxnLst/>
              <a:rect l="l" t="t" r="r" b="b"/>
              <a:pathLst>
                <a:path w="229916" h="296889" extrusionOk="0">
                  <a:moveTo>
                    <a:pt x="0" y="296890"/>
                  </a:moveTo>
                  <a:lnTo>
                    <a:pt x="113204" y="0"/>
                  </a:lnTo>
                  <a:lnTo>
                    <a:pt x="229917" y="296836"/>
                  </a:lnTo>
                  <a:lnTo>
                    <a:pt x="0" y="296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21751" y="3370315"/>
              <a:ext cx="471558" cy="813050"/>
            </a:xfrm>
            <a:custGeom>
              <a:avLst/>
              <a:gdLst/>
              <a:ahLst/>
              <a:cxnLst/>
              <a:rect l="l" t="t" r="r" b="b"/>
              <a:pathLst>
                <a:path w="172246" h="296983" extrusionOk="0">
                  <a:moveTo>
                    <a:pt x="84975" y="0"/>
                  </a:moveTo>
                  <a:lnTo>
                    <a:pt x="80367" y="11928"/>
                  </a:lnTo>
                  <a:lnTo>
                    <a:pt x="80367" y="12136"/>
                  </a:lnTo>
                  <a:lnTo>
                    <a:pt x="81204" y="104437"/>
                  </a:lnTo>
                  <a:lnTo>
                    <a:pt x="81204" y="104645"/>
                  </a:lnTo>
                  <a:lnTo>
                    <a:pt x="54629" y="79530"/>
                  </a:lnTo>
                  <a:lnTo>
                    <a:pt x="51067" y="88739"/>
                  </a:lnTo>
                  <a:lnTo>
                    <a:pt x="81204" y="117202"/>
                  </a:lnTo>
                  <a:lnTo>
                    <a:pt x="81834" y="195473"/>
                  </a:lnTo>
                  <a:lnTo>
                    <a:pt x="29301" y="145873"/>
                  </a:lnTo>
                  <a:lnTo>
                    <a:pt x="25952" y="155082"/>
                  </a:lnTo>
                  <a:lnTo>
                    <a:pt x="81834" y="208031"/>
                  </a:lnTo>
                  <a:lnTo>
                    <a:pt x="82463" y="288398"/>
                  </a:lnTo>
                  <a:lnTo>
                    <a:pt x="3349" y="213891"/>
                  </a:lnTo>
                  <a:cubicBezTo>
                    <a:pt x="3282" y="214078"/>
                    <a:pt x="0" y="222892"/>
                    <a:pt x="0" y="222892"/>
                  </a:cubicBezTo>
                  <a:lnTo>
                    <a:pt x="78485" y="296984"/>
                  </a:lnTo>
                  <a:lnTo>
                    <a:pt x="93554" y="296984"/>
                  </a:lnTo>
                  <a:lnTo>
                    <a:pt x="172247" y="222476"/>
                  </a:lnTo>
                  <a:lnTo>
                    <a:pt x="171202" y="219751"/>
                  </a:lnTo>
                  <a:lnTo>
                    <a:pt x="170780" y="218498"/>
                  </a:lnTo>
                  <a:lnTo>
                    <a:pt x="168898" y="213475"/>
                  </a:lnTo>
                  <a:lnTo>
                    <a:pt x="91672" y="286516"/>
                  </a:lnTo>
                  <a:lnTo>
                    <a:pt x="91043" y="207193"/>
                  </a:lnTo>
                  <a:lnTo>
                    <a:pt x="145880" y="155290"/>
                  </a:lnTo>
                  <a:lnTo>
                    <a:pt x="145880" y="155082"/>
                  </a:lnTo>
                  <a:lnTo>
                    <a:pt x="145880" y="154874"/>
                  </a:lnTo>
                  <a:lnTo>
                    <a:pt x="145666" y="154452"/>
                  </a:lnTo>
                  <a:lnTo>
                    <a:pt x="145250" y="153408"/>
                  </a:lnTo>
                  <a:lnTo>
                    <a:pt x="144205" y="150688"/>
                  </a:lnTo>
                  <a:lnTo>
                    <a:pt x="142531" y="146503"/>
                  </a:lnTo>
                  <a:lnTo>
                    <a:pt x="142317" y="146081"/>
                  </a:lnTo>
                  <a:lnTo>
                    <a:pt x="91043" y="194636"/>
                  </a:lnTo>
                  <a:lnTo>
                    <a:pt x="90413" y="117617"/>
                  </a:lnTo>
                  <a:lnTo>
                    <a:pt x="120135" y="89576"/>
                  </a:lnTo>
                  <a:lnTo>
                    <a:pt x="116579" y="80367"/>
                  </a:lnTo>
                  <a:lnTo>
                    <a:pt x="90413" y="105060"/>
                  </a:lnTo>
                  <a:lnTo>
                    <a:pt x="89576" y="11928"/>
                  </a:lnTo>
                  <a:lnTo>
                    <a:pt x="89576" y="11720"/>
                  </a:lnTo>
                  <a:lnTo>
                    <a:pt x="84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722166" y="4309127"/>
              <a:ext cx="175136" cy="175136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25"/>
                    <a:pt x="14319" y="0"/>
                    <a:pt x="31986" y="0"/>
                  </a:cubicBezTo>
                  <a:cubicBezTo>
                    <a:pt x="49654" y="0"/>
                    <a:pt x="63972" y="14325"/>
                    <a:pt x="63972" y="31986"/>
                  </a:cubicBezTo>
                  <a:cubicBezTo>
                    <a:pt x="63972" y="49654"/>
                    <a:pt x="49654" y="63972"/>
                    <a:pt x="31986" y="63972"/>
                  </a:cubicBezTo>
                  <a:cubicBezTo>
                    <a:pt x="14319" y="63972"/>
                    <a:pt x="0" y="49654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260813" y="4664204"/>
              <a:ext cx="175136" cy="175136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19"/>
                    <a:pt x="14325" y="0"/>
                    <a:pt x="31986" y="0"/>
                  </a:cubicBezTo>
                  <a:cubicBezTo>
                    <a:pt x="49654" y="0"/>
                    <a:pt x="63972" y="14319"/>
                    <a:pt x="63972" y="31986"/>
                  </a:cubicBezTo>
                  <a:cubicBezTo>
                    <a:pt x="63972" y="49647"/>
                    <a:pt x="49654" y="63972"/>
                    <a:pt x="31986" y="63972"/>
                  </a:cubicBezTo>
                  <a:cubicBezTo>
                    <a:pt x="14325" y="63972"/>
                    <a:pt x="0" y="49647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23092" y="5033528"/>
              <a:ext cx="175136" cy="175136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19"/>
                    <a:pt x="14319" y="0"/>
                    <a:pt x="31986" y="0"/>
                  </a:cubicBezTo>
                  <a:cubicBezTo>
                    <a:pt x="49647" y="0"/>
                    <a:pt x="63972" y="14319"/>
                    <a:pt x="63972" y="31986"/>
                  </a:cubicBezTo>
                  <a:cubicBezTo>
                    <a:pt x="63972" y="49647"/>
                    <a:pt x="49647" y="63972"/>
                    <a:pt x="31986" y="63972"/>
                  </a:cubicBezTo>
                  <a:cubicBezTo>
                    <a:pt x="14319" y="63972"/>
                    <a:pt x="0" y="49647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3861225" y="2240650"/>
            <a:ext cx="7326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3861225" y="4324300"/>
            <a:ext cx="7326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7" name="Google Shape;97;p5"/>
          <p:cNvGrpSpPr/>
          <p:nvPr/>
        </p:nvGrpSpPr>
        <p:grpSpPr>
          <a:xfrm>
            <a:off x="198578" y="1237354"/>
            <a:ext cx="3375997" cy="5653841"/>
            <a:chOff x="6181628" y="2412529"/>
            <a:chExt cx="3375997" cy="5653841"/>
          </a:xfrm>
        </p:grpSpPr>
        <p:grpSp>
          <p:nvGrpSpPr>
            <p:cNvPr id="98" name="Google Shape;98;p5"/>
            <p:cNvGrpSpPr/>
            <p:nvPr/>
          </p:nvGrpSpPr>
          <p:grpSpPr>
            <a:xfrm>
              <a:off x="6243850" y="5591713"/>
              <a:ext cx="2838101" cy="2474657"/>
              <a:chOff x="4655912" y="5272951"/>
              <a:chExt cx="2838101" cy="2474657"/>
            </a:xfrm>
          </p:grpSpPr>
          <p:sp>
            <p:nvSpPr>
              <p:cNvPr id="99" name="Google Shape;99;p5"/>
              <p:cNvSpPr/>
              <p:nvPr/>
            </p:nvSpPr>
            <p:spPr>
              <a:xfrm>
                <a:off x="6454516" y="5272951"/>
                <a:ext cx="1039314" cy="1310345"/>
              </a:xfrm>
              <a:custGeom>
                <a:avLst/>
                <a:gdLst/>
                <a:ahLst/>
                <a:cxnLst/>
                <a:rect l="l" t="t" r="r" b="b"/>
                <a:pathLst>
                  <a:path w="379658" h="478665" extrusionOk="0">
                    <a:moveTo>
                      <a:pt x="0" y="478666"/>
                    </a:moveTo>
                    <a:cubicBezTo>
                      <a:pt x="0" y="478666"/>
                      <a:pt x="2960" y="295516"/>
                      <a:pt x="33158" y="264983"/>
                    </a:cubicBezTo>
                    <a:cubicBezTo>
                      <a:pt x="62874" y="234932"/>
                      <a:pt x="93313" y="225375"/>
                      <a:pt x="122942" y="196959"/>
                    </a:cubicBezTo>
                    <a:cubicBezTo>
                      <a:pt x="152570" y="168536"/>
                      <a:pt x="183813" y="130160"/>
                      <a:pt x="198527" y="112305"/>
                    </a:cubicBezTo>
                    <a:cubicBezTo>
                      <a:pt x="205653" y="103659"/>
                      <a:pt x="233601" y="127421"/>
                      <a:pt x="219088" y="151002"/>
                    </a:cubicBezTo>
                    <a:cubicBezTo>
                      <a:pt x="204575" y="174583"/>
                      <a:pt x="146818" y="217312"/>
                      <a:pt x="167693" y="235655"/>
                    </a:cubicBezTo>
                    <a:cubicBezTo>
                      <a:pt x="190135" y="255386"/>
                      <a:pt x="285599" y="145564"/>
                      <a:pt x="285599" y="145564"/>
                    </a:cubicBezTo>
                    <a:cubicBezTo>
                      <a:pt x="285599" y="145564"/>
                      <a:pt x="332553" y="26152"/>
                      <a:pt x="340020" y="10119"/>
                    </a:cubicBezTo>
                    <a:cubicBezTo>
                      <a:pt x="347079" y="-5044"/>
                      <a:pt x="384316" y="-4187"/>
                      <a:pt x="379173" y="19676"/>
                    </a:cubicBezTo>
                    <a:cubicBezTo>
                      <a:pt x="370339" y="60676"/>
                      <a:pt x="350903" y="152817"/>
                      <a:pt x="330343" y="177610"/>
                    </a:cubicBezTo>
                    <a:cubicBezTo>
                      <a:pt x="309789" y="202397"/>
                      <a:pt x="227546" y="291826"/>
                      <a:pt x="177545" y="332739"/>
                    </a:cubicBezTo>
                    <a:cubicBezTo>
                      <a:pt x="167633" y="340850"/>
                      <a:pt x="116780" y="332572"/>
                      <a:pt x="116901" y="337842"/>
                    </a:cubicBezTo>
                    <a:cubicBezTo>
                      <a:pt x="117745" y="375622"/>
                      <a:pt x="117732" y="478478"/>
                      <a:pt x="117732" y="478478"/>
                    </a:cubicBezTo>
                    <a:lnTo>
                      <a:pt x="0" y="478666"/>
                    </a:lnTo>
                    <a:close/>
                  </a:path>
                </a:pathLst>
              </a:custGeom>
              <a:solidFill>
                <a:srgbClr val="F4C1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6896577" y="5577399"/>
                <a:ext cx="169101" cy="295488"/>
              </a:xfrm>
              <a:custGeom>
                <a:avLst/>
                <a:gdLst/>
                <a:ahLst/>
                <a:cxnLst/>
                <a:rect l="l" t="t" r="r" b="b"/>
                <a:pathLst>
                  <a:path w="61772" h="107941" extrusionOk="0">
                    <a:moveTo>
                      <a:pt x="45313" y="155"/>
                    </a:moveTo>
                    <a:cubicBezTo>
                      <a:pt x="44007" y="-374"/>
                      <a:pt x="43330" y="624"/>
                      <a:pt x="42172" y="571"/>
                    </a:cubicBezTo>
                    <a:cubicBezTo>
                      <a:pt x="38977" y="13061"/>
                      <a:pt x="36051" y="26228"/>
                      <a:pt x="32126" y="35945"/>
                    </a:cubicBezTo>
                    <a:cubicBezTo>
                      <a:pt x="19910" y="66184"/>
                      <a:pt x="9429" y="67175"/>
                      <a:pt x="1573" y="87849"/>
                    </a:cubicBezTo>
                    <a:cubicBezTo>
                      <a:pt x="-1481" y="95886"/>
                      <a:pt x="367" y="102469"/>
                      <a:pt x="3247" y="107941"/>
                    </a:cubicBezTo>
                    <a:cubicBezTo>
                      <a:pt x="10493" y="86985"/>
                      <a:pt x="46578" y="57718"/>
                      <a:pt x="57663" y="39709"/>
                    </a:cubicBezTo>
                    <a:cubicBezTo>
                      <a:pt x="68546" y="22022"/>
                      <a:pt x="55499" y="4294"/>
                      <a:pt x="45313" y="155"/>
                    </a:cubicBezTo>
                    <a:close/>
                  </a:path>
                </a:pathLst>
              </a:custGeom>
              <a:solidFill>
                <a:srgbClr val="EC9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6615933" y="5273547"/>
                <a:ext cx="878081" cy="1309166"/>
              </a:xfrm>
              <a:custGeom>
                <a:avLst/>
                <a:gdLst/>
                <a:ahLst/>
                <a:cxnLst/>
                <a:rect l="l" t="t" r="r" b="b"/>
                <a:pathLst>
                  <a:path w="320760" h="478234" extrusionOk="0">
                    <a:moveTo>
                      <a:pt x="305209" y="9"/>
                    </a:moveTo>
                    <a:cubicBezTo>
                      <a:pt x="304713" y="-58"/>
                      <a:pt x="304245" y="263"/>
                      <a:pt x="303742" y="217"/>
                    </a:cubicBezTo>
                    <a:cubicBezTo>
                      <a:pt x="290977" y="42121"/>
                      <a:pt x="263900" y="145494"/>
                      <a:pt x="252475" y="157026"/>
                    </a:cubicBezTo>
                    <a:cubicBezTo>
                      <a:pt x="196412" y="213665"/>
                      <a:pt x="184765" y="223028"/>
                      <a:pt x="133398" y="260727"/>
                    </a:cubicBezTo>
                    <a:cubicBezTo>
                      <a:pt x="104197" y="282158"/>
                      <a:pt x="52903" y="258878"/>
                      <a:pt x="18379" y="297582"/>
                    </a:cubicBezTo>
                    <a:cubicBezTo>
                      <a:pt x="-3568" y="322188"/>
                      <a:pt x="-300" y="456528"/>
                      <a:pt x="905" y="478234"/>
                    </a:cubicBezTo>
                    <a:lnTo>
                      <a:pt x="58669" y="478234"/>
                    </a:lnTo>
                    <a:cubicBezTo>
                      <a:pt x="58669" y="478234"/>
                      <a:pt x="58883" y="375371"/>
                      <a:pt x="58040" y="337592"/>
                    </a:cubicBezTo>
                    <a:cubicBezTo>
                      <a:pt x="57919" y="332321"/>
                      <a:pt x="108604" y="340686"/>
                      <a:pt x="118523" y="332569"/>
                    </a:cubicBezTo>
                    <a:cubicBezTo>
                      <a:pt x="168525" y="291662"/>
                      <a:pt x="250747" y="202280"/>
                      <a:pt x="271307" y="177487"/>
                    </a:cubicBezTo>
                    <a:cubicBezTo>
                      <a:pt x="291862" y="152693"/>
                      <a:pt x="311444" y="60472"/>
                      <a:pt x="320278" y="19472"/>
                    </a:cubicBezTo>
                    <a:cubicBezTo>
                      <a:pt x="322850" y="7544"/>
                      <a:pt x="314759" y="1315"/>
                      <a:pt x="305209" y="9"/>
                    </a:cubicBezTo>
                    <a:close/>
                  </a:path>
                </a:pathLst>
              </a:custGeom>
              <a:solidFill>
                <a:srgbClr val="EC9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6424631" y="6601732"/>
                <a:ext cx="379434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138606" h="418585" extrusionOk="0">
                    <a:moveTo>
                      <a:pt x="0" y="0"/>
                    </a:moveTo>
                    <a:lnTo>
                      <a:pt x="138607" y="0"/>
                    </a:lnTo>
                    <a:lnTo>
                      <a:pt x="138607" y="418586"/>
                    </a:lnTo>
                    <a:lnTo>
                      <a:pt x="0" y="418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6614362" y="6601732"/>
                <a:ext cx="189717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69303" h="418585" extrusionOk="0">
                    <a:moveTo>
                      <a:pt x="0" y="0"/>
                    </a:moveTo>
                    <a:lnTo>
                      <a:pt x="69303" y="0"/>
                    </a:lnTo>
                    <a:lnTo>
                      <a:pt x="69303" y="418586"/>
                    </a:lnTo>
                    <a:lnTo>
                      <a:pt x="0" y="418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4656088" y="5272951"/>
                <a:ext cx="1039295" cy="1310345"/>
              </a:xfrm>
              <a:custGeom>
                <a:avLst/>
                <a:gdLst/>
                <a:ahLst/>
                <a:cxnLst/>
                <a:rect l="l" t="t" r="r" b="b"/>
                <a:pathLst>
                  <a:path w="379651" h="478665" extrusionOk="0">
                    <a:moveTo>
                      <a:pt x="379651" y="478666"/>
                    </a:moveTo>
                    <a:cubicBezTo>
                      <a:pt x="379651" y="478666"/>
                      <a:pt x="376692" y="295516"/>
                      <a:pt x="346500" y="264983"/>
                    </a:cubicBezTo>
                    <a:cubicBezTo>
                      <a:pt x="316784" y="234932"/>
                      <a:pt x="286339" y="225375"/>
                      <a:pt x="256710" y="196959"/>
                    </a:cubicBezTo>
                    <a:cubicBezTo>
                      <a:pt x="227081" y="168536"/>
                      <a:pt x="195845" y="130160"/>
                      <a:pt x="181131" y="112305"/>
                    </a:cubicBezTo>
                    <a:cubicBezTo>
                      <a:pt x="173999" y="103659"/>
                      <a:pt x="146058" y="127421"/>
                      <a:pt x="160571" y="151002"/>
                    </a:cubicBezTo>
                    <a:cubicBezTo>
                      <a:pt x="175084" y="174583"/>
                      <a:pt x="232841" y="217312"/>
                      <a:pt x="211965" y="235655"/>
                    </a:cubicBezTo>
                    <a:cubicBezTo>
                      <a:pt x="189516" y="255386"/>
                      <a:pt x="94060" y="145564"/>
                      <a:pt x="94060" y="145564"/>
                    </a:cubicBezTo>
                    <a:cubicBezTo>
                      <a:pt x="94060" y="145564"/>
                      <a:pt x="47105" y="26152"/>
                      <a:pt x="39638" y="10119"/>
                    </a:cubicBezTo>
                    <a:cubicBezTo>
                      <a:pt x="32579" y="-5044"/>
                      <a:pt x="-4658" y="-4187"/>
                      <a:pt x="486" y="19676"/>
                    </a:cubicBezTo>
                    <a:cubicBezTo>
                      <a:pt x="9320" y="60676"/>
                      <a:pt x="28755" y="152817"/>
                      <a:pt x="49309" y="177610"/>
                    </a:cubicBezTo>
                    <a:cubicBezTo>
                      <a:pt x="69870" y="202397"/>
                      <a:pt x="152105" y="291826"/>
                      <a:pt x="202107" y="332739"/>
                    </a:cubicBezTo>
                    <a:cubicBezTo>
                      <a:pt x="212026" y="340850"/>
                      <a:pt x="262878" y="332572"/>
                      <a:pt x="262758" y="337842"/>
                    </a:cubicBezTo>
                    <a:cubicBezTo>
                      <a:pt x="261914" y="375622"/>
                      <a:pt x="261927" y="478478"/>
                      <a:pt x="261927" y="478478"/>
                    </a:cubicBezTo>
                    <a:lnTo>
                      <a:pt x="379651" y="478666"/>
                    </a:lnTo>
                    <a:close/>
                  </a:path>
                </a:pathLst>
              </a:custGeom>
              <a:solidFill>
                <a:srgbClr val="F4C1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5084302" y="5577399"/>
                <a:ext cx="169101" cy="295488"/>
              </a:xfrm>
              <a:custGeom>
                <a:avLst/>
                <a:gdLst/>
                <a:ahLst/>
                <a:cxnLst/>
                <a:rect l="l" t="t" r="r" b="b"/>
                <a:pathLst>
                  <a:path w="61772" h="107941" extrusionOk="0">
                    <a:moveTo>
                      <a:pt x="16459" y="155"/>
                    </a:moveTo>
                    <a:cubicBezTo>
                      <a:pt x="17765" y="-374"/>
                      <a:pt x="18435" y="624"/>
                      <a:pt x="19594" y="571"/>
                    </a:cubicBezTo>
                    <a:cubicBezTo>
                      <a:pt x="22795" y="13061"/>
                      <a:pt x="25715" y="26228"/>
                      <a:pt x="29640" y="35945"/>
                    </a:cubicBezTo>
                    <a:cubicBezTo>
                      <a:pt x="41862" y="66184"/>
                      <a:pt x="52343" y="67175"/>
                      <a:pt x="60199" y="87849"/>
                    </a:cubicBezTo>
                    <a:cubicBezTo>
                      <a:pt x="63253" y="95886"/>
                      <a:pt x="61405" y="102469"/>
                      <a:pt x="58525" y="107941"/>
                    </a:cubicBezTo>
                    <a:cubicBezTo>
                      <a:pt x="51278" y="86985"/>
                      <a:pt x="15194" y="57718"/>
                      <a:pt x="4110" y="39709"/>
                    </a:cubicBezTo>
                    <a:cubicBezTo>
                      <a:pt x="-6774" y="22022"/>
                      <a:pt x="6273" y="4294"/>
                      <a:pt x="16459" y="155"/>
                    </a:cubicBezTo>
                    <a:close/>
                  </a:path>
                </a:pathLst>
              </a:custGeom>
              <a:solidFill>
                <a:srgbClr val="EC9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4655912" y="5273547"/>
                <a:ext cx="878081" cy="1309166"/>
              </a:xfrm>
              <a:custGeom>
                <a:avLst/>
                <a:gdLst/>
                <a:ahLst/>
                <a:cxnLst/>
                <a:rect l="l" t="t" r="r" b="b"/>
                <a:pathLst>
                  <a:path w="320760" h="478234" extrusionOk="0">
                    <a:moveTo>
                      <a:pt x="15552" y="9"/>
                    </a:moveTo>
                    <a:cubicBezTo>
                      <a:pt x="16041" y="-58"/>
                      <a:pt x="16516" y="263"/>
                      <a:pt x="17012" y="217"/>
                    </a:cubicBezTo>
                    <a:cubicBezTo>
                      <a:pt x="29783" y="42121"/>
                      <a:pt x="56860" y="145494"/>
                      <a:pt x="68279" y="157026"/>
                    </a:cubicBezTo>
                    <a:cubicBezTo>
                      <a:pt x="124342" y="213665"/>
                      <a:pt x="135995" y="223028"/>
                      <a:pt x="187363" y="260727"/>
                    </a:cubicBezTo>
                    <a:cubicBezTo>
                      <a:pt x="216556" y="282158"/>
                      <a:pt x="267858" y="258878"/>
                      <a:pt x="302382" y="297582"/>
                    </a:cubicBezTo>
                    <a:cubicBezTo>
                      <a:pt x="324329" y="322188"/>
                      <a:pt x="321061" y="456528"/>
                      <a:pt x="319855" y="478234"/>
                    </a:cubicBezTo>
                    <a:lnTo>
                      <a:pt x="262091" y="478234"/>
                    </a:lnTo>
                    <a:cubicBezTo>
                      <a:pt x="262091" y="478234"/>
                      <a:pt x="261877" y="375371"/>
                      <a:pt x="262721" y="337592"/>
                    </a:cubicBezTo>
                    <a:cubicBezTo>
                      <a:pt x="262835" y="332321"/>
                      <a:pt x="212150" y="340686"/>
                      <a:pt x="202238" y="332569"/>
                    </a:cubicBezTo>
                    <a:cubicBezTo>
                      <a:pt x="152236" y="291662"/>
                      <a:pt x="70014" y="202280"/>
                      <a:pt x="49453" y="177487"/>
                    </a:cubicBezTo>
                    <a:cubicBezTo>
                      <a:pt x="28892" y="152693"/>
                      <a:pt x="9317" y="60472"/>
                      <a:pt x="483" y="19472"/>
                    </a:cubicBezTo>
                    <a:cubicBezTo>
                      <a:pt x="-2089" y="7544"/>
                      <a:pt x="6001" y="1315"/>
                      <a:pt x="15552" y="9"/>
                    </a:cubicBezTo>
                    <a:close/>
                  </a:path>
                </a:pathLst>
              </a:custGeom>
              <a:solidFill>
                <a:srgbClr val="EC9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5345884" y="6601732"/>
                <a:ext cx="379453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138613" h="418585" extrusionOk="0">
                    <a:moveTo>
                      <a:pt x="138613" y="0"/>
                    </a:moveTo>
                    <a:lnTo>
                      <a:pt x="0" y="0"/>
                    </a:lnTo>
                    <a:lnTo>
                      <a:pt x="0" y="418586"/>
                    </a:lnTo>
                    <a:lnTo>
                      <a:pt x="138613" y="418586"/>
                    </a:lnTo>
                    <a:lnTo>
                      <a:pt x="1386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5345884" y="6601732"/>
                <a:ext cx="189733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69309" h="418585" extrusionOk="0">
                    <a:moveTo>
                      <a:pt x="69310" y="0"/>
                    </a:moveTo>
                    <a:lnTo>
                      <a:pt x="0" y="0"/>
                    </a:lnTo>
                    <a:lnTo>
                      <a:pt x="0" y="418586"/>
                    </a:lnTo>
                    <a:lnTo>
                      <a:pt x="69310" y="418586"/>
                    </a:lnTo>
                    <a:lnTo>
                      <a:pt x="69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5"/>
            <p:cNvGrpSpPr/>
            <p:nvPr/>
          </p:nvGrpSpPr>
          <p:grpSpPr>
            <a:xfrm>
              <a:off x="6181628" y="2412529"/>
              <a:ext cx="3375997" cy="3358821"/>
              <a:chOff x="2153335" y="4345112"/>
              <a:chExt cx="1271131" cy="1264664"/>
            </a:xfrm>
          </p:grpSpPr>
          <p:grpSp>
            <p:nvGrpSpPr>
              <p:cNvPr id="110" name="Google Shape;110;p5"/>
              <p:cNvGrpSpPr/>
              <p:nvPr/>
            </p:nvGrpSpPr>
            <p:grpSpPr>
              <a:xfrm>
                <a:off x="2821491" y="5284973"/>
                <a:ext cx="602975" cy="292590"/>
                <a:chOff x="2821491" y="5284973"/>
                <a:chExt cx="602975" cy="292590"/>
              </a:xfrm>
            </p:grpSpPr>
            <p:sp>
              <p:nvSpPr>
                <p:cNvPr id="111" name="Google Shape;111;p5"/>
                <p:cNvSpPr/>
                <p:nvPr/>
              </p:nvSpPr>
              <p:spPr>
                <a:xfrm>
                  <a:off x="2821491" y="5284973"/>
                  <a:ext cx="524898" cy="29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98" h="292590" extrusionOk="0">
                      <a:moveTo>
                        <a:pt x="177062" y="0"/>
                      </a:moveTo>
                      <a:cubicBezTo>
                        <a:pt x="160507" y="0"/>
                        <a:pt x="147132" y="13374"/>
                        <a:pt x="147132" y="29930"/>
                      </a:cubicBezTo>
                      <a:cubicBezTo>
                        <a:pt x="147132" y="46479"/>
                        <a:pt x="160507" y="59860"/>
                        <a:pt x="177062" y="59860"/>
                      </a:cubicBezTo>
                      <a:lnTo>
                        <a:pt x="243405" y="59860"/>
                      </a:lnTo>
                      <a:cubicBezTo>
                        <a:pt x="232134" y="64166"/>
                        <a:pt x="224151" y="74909"/>
                        <a:pt x="224151" y="87694"/>
                      </a:cubicBezTo>
                      <a:cubicBezTo>
                        <a:pt x="224151" y="103506"/>
                        <a:pt x="236467" y="116083"/>
                        <a:pt x="251985" y="117202"/>
                      </a:cubicBezTo>
                      <a:lnTo>
                        <a:pt x="166179" y="117202"/>
                      </a:lnTo>
                      <a:cubicBezTo>
                        <a:pt x="149630" y="117202"/>
                        <a:pt x="136249" y="130576"/>
                        <a:pt x="136249" y="147132"/>
                      </a:cubicBezTo>
                      <a:cubicBezTo>
                        <a:pt x="136249" y="163681"/>
                        <a:pt x="149624" y="177270"/>
                        <a:pt x="166179" y="177270"/>
                      </a:cubicBezTo>
                      <a:cubicBezTo>
                        <a:pt x="154901" y="181569"/>
                        <a:pt x="146717" y="192312"/>
                        <a:pt x="146717" y="205104"/>
                      </a:cubicBezTo>
                      <a:cubicBezTo>
                        <a:pt x="146717" y="217521"/>
                        <a:pt x="154372" y="228182"/>
                        <a:pt x="165135" y="232730"/>
                      </a:cubicBezTo>
                      <a:lnTo>
                        <a:pt x="29930" y="232730"/>
                      </a:lnTo>
                      <a:cubicBezTo>
                        <a:pt x="13381" y="232730"/>
                        <a:pt x="0" y="246104"/>
                        <a:pt x="0" y="262660"/>
                      </a:cubicBezTo>
                      <a:cubicBezTo>
                        <a:pt x="0" y="279209"/>
                        <a:pt x="13381" y="292590"/>
                        <a:pt x="29930" y="292590"/>
                      </a:cubicBezTo>
                      <a:lnTo>
                        <a:pt x="273128" y="292590"/>
                      </a:lnTo>
                      <a:cubicBezTo>
                        <a:pt x="289677" y="292590"/>
                        <a:pt x="303051" y="279209"/>
                        <a:pt x="303051" y="262660"/>
                      </a:cubicBezTo>
                      <a:cubicBezTo>
                        <a:pt x="303051" y="250243"/>
                        <a:pt x="295396" y="239581"/>
                        <a:pt x="284634" y="235034"/>
                      </a:cubicBezTo>
                      <a:lnTo>
                        <a:pt x="417742" y="235034"/>
                      </a:lnTo>
                      <a:cubicBezTo>
                        <a:pt x="434298" y="235034"/>
                        <a:pt x="447672" y="221659"/>
                        <a:pt x="447672" y="205104"/>
                      </a:cubicBezTo>
                      <a:cubicBezTo>
                        <a:pt x="447672" y="188555"/>
                        <a:pt x="434298" y="175174"/>
                        <a:pt x="417742" y="175174"/>
                      </a:cubicBezTo>
                      <a:lnTo>
                        <a:pt x="314772" y="175174"/>
                      </a:lnTo>
                      <a:cubicBezTo>
                        <a:pt x="302308" y="171564"/>
                        <a:pt x="292798" y="160761"/>
                        <a:pt x="292798" y="147132"/>
                      </a:cubicBezTo>
                      <a:cubicBezTo>
                        <a:pt x="292798" y="133068"/>
                        <a:pt x="302757" y="121897"/>
                        <a:pt x="315823" y="118669"/>
                      </a:cubicBezTo>
                      <a:cubicBezTo>
                        <a:pt x="314169" y="118267"/>
                        <a:pt x="494975" y="117624"/>
                        <a:pt x="494975" y="117624"/>
                      </a:cubicBezTo>
                      <a:cubicBezTo>
                        <a:pt x="511524" y="117624"/>
                        <a:pt x="524898" y="104243"/>
                        <a:pt x="524898" y="87694"/>
                      </a:cubicBezTo>
                      <a:cubicBezTo>
                        <a:pt x="524898" y="71138"/>
                        <a:pt x="511524" y="57764"/>
                        <a:pt x="494975" y="57764"/>
                      </a:cubicBezTo>
                      <a:lnTo>
                        <a:pt x="428625" y="57764"/>
                      </a:lnTo>
                      <a:cubicBezTo>
                        <a:pt x="439943" y="53471"/>
                        <a:pt x="448094" y="42715"/>
                        <a:pt x="448094" y="29930"/>
                      </a:cubicBezTo>
                      <a:cubicBezTo>
                        <a:pt x="448094" y="13374"/>
                        <a:pt x="434505" y="0"/>
                        <a:pt x="417956" y="0"/>
                      </a:cubicBezTo>
                      <a:lnTo>
                        <a:pt x="1770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3360260" y="5410191"/>
                  <a:ext cx="64206" cy="59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06" h="59940" extrusionOk="0">
                      <a:moveTo>
                        <a:pt x="29970" y="0"/>
                      </a:moveTo>
                      <a:lnTo>
                        <a:pt x="34236" y="0"/>
                      </a:lnTo>
                      <a:cubicBezTo>
                        <a:pt x="50785" y="0"/>
                        <a:pt x="64207" y="13415"/>
                        <a:pt x="64207" y="29971"/>
                      </a:cubicBezTo>
                      <a:lnTo>
                        <a:pt x="64207" y="29971"/>
                      </a:lnTo>
                      <a:cubicBezTo>
                        <a:pt x="64207" y="46520"/>
                        <a:pt x="50785" y="59941"/>
                        <a:pt x="34236" y="59941"/>
                      </a:cubicBezTo>
                      <a:lnTo>
                        <a:pt x="29970" y="59941"/>
                      </a:lnTo>
                      <a:cubicBezTo>
                        <a:pt x="13415" y="59941"/>
                        <a:pt x="0" y="46520"/>
                        <a:pt x="0" y="29971"/>
                      </a:cubicBezTo>
                      <a:lnTo>
                        <a:pt x="0" y="29971"/>
                      </a:lnTo>
                      <a:cubicBezTo>
                        <a:pt x="0" y="13415"/>
                        <a:pt x="13415" y="0"/>
                        <a:pt x="299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" name="Google Shape;113;p5"/>
              <p:cNvGrpSpPr/>
              <p:nvPr/>
            </p:nvGrpSpPr>
            <p:grpSpPr>
              <a:xfrm>
                <a:off x="2290921" y="4752312"/>
                <a:ext cx="857511" cy="857464"/>
                <a:chOff x="2290921" y="4752312"/>
                <a:chExt cx="857511" cy="857464"/>
              </a:xfrm>
            </p:grpSpPr>
            <p:grpSp>
              <p:nvGrpSpPr>
                <p:cNvPr id="114" name="Google Shape;114;p5"/>
                <p:cNvGrpSpPr/>
                <p:nvPr/>
              </p:nvGrpSpPr>
              <p:grpSpPr>
                <a:xfrm>
                  <a:off x="2290968" y="4752312"/>
                  <a:ext cx="857464" cy="857464"/>
                  <a:chOff x="2290968" y="4752312"/>
                  <a:chExt cx="857464" cy="857464"/>
                </a:xfrm>
              </p:grpSpPr>
              <p:sp>
                <p:nvSpPr>
                  <p:cNvPr id="115" name="Google Shape;115;p5"/>
                  <p:cNvSpPr/>
                  <p:nvPr/>
                </p:nvSpPr>
                <p:spPr>
                  <a:xfrm>
                    <a:off x="2290968" y="4752312"/>
                    <a:ext cx="857464" cy="8574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7464" h="857464" extrusionOk="0">
                        <a:moveTo>
                          <a:pt x="0" y="428732"/>
                        </a:moveTo>
                        <a:cubicBezTo>
                          <a:pt x="0" y="191950"/>
                          <a:pt x="191950" y="0"/>
                          <a:pt x="428732" y="0"/>
                        </a:cubicBezTo>
                        <a:cubicBezTo>
                          <a:pt x="665514" y="0"/>
                          <a:pt x="857464" y="191950"/>
                          <a:pt x="857464" y="428732"/>
                        </a:cubicBezTo>
                        <a:cubicBezTo>
                          <a:pt x="857464" y="665514"/>
                          <a:pt x="665514" y="857464"/>
                          <a:pt x="428732" y="857464"/>
                        </a:cubicBezTo>
                        <a:cubicBezTo>
                          <a:pt x="191950" y="857464"/>
                          <a:pt x="0" y="665514"/>
                          <a:pt x="0" y="42873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5"/>
                  <p:cNvSpPr/>
                  <p:nvPr/>
                </p:nvSpPr>
                <p:spPr>
                  <a:xfrm>
                    <a:off x="2310805" y="4785214"/>
                    <a:ext cx="342078" cy="3179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8" h="317924" extrusionOk="0">
                        <a:moveTo>
                          <a:pt x="329633" y="35"/>
                        </a:moveTo>
                        <a:cubicBezTo>
                          <a:pt x="308858" y="-1746"/>
                          <a:pt x="282712" y="64905"/>
                          <a:pt x="246125" y="57585"/>
                        </a:cubicBezTo>
                        <a:cubicBezTo>
                          <a:pt x="223012" y="52964"/>
                          <a:pt x="278646" y="18988"/>
                          <a:pt x="246962" y="6311"/>
                        </a:cubicBezTo>
                        <a:cubicBezTo>
                          <a:pt x="243385" y="4877"/>
                          <a:pt x="238925" y="4476"/>
                          <a:pt x="233989" y="4844"/>
                        </a:cubicBezTo>
                        <a:cubicBezTo>
                          <a:pt x="233862" y="4857"/>
                          <a:pt x="233694" y="4837"/>
                          <a:pt x="233567" y="4844"/>
                        </a:cubicBezTo>
                        <a:cubicBezTo>
                          <a:pt x="122821" y="54564"/>
                          <a:pt x="36949" y="149619"/>
                          <a:pt x="0" y="266667"/>
                        </a:cubicBezTo>
                        <a:cubicBezTo>
                          <a:pt x="13173" y="260961"/>
                          <a:pt x="3730" y="289344"/>
                          <a:pt x="13816" y="291366"/>
                        </a:cubicBezTo>
                        <a:cubicBezTo>
                          <a:pt x="30298" y="294661"/>
                          <a:pt x="48836" y="269814"/>
                          <a:pt x="64461" y="281528"/>
                        </a:cubicBezTo>
                        <a:cubicBezTo>
                          <a:pt x="79630" y="292900"/>
                          <a:pt x="90855" y="329313"/>
                          <a:pt x="115735" y="314385"/>
                        </a:cubicBezTo>
                        <a:cubicBezTo>
                          <a:pt x="138834" y="300528"/>
                          <a:pt x="148411" y="259735"/>
                          <a:pt x="167224" y="240922"/>
                        </a:cubicBezTo>
                        <a:cubicBezTo>
                          <a:pt x="194080" y="214073"/>
                          <a:pt x="238845" y="237044"/>
                          <a:pt x="268313" y="219371"/>
                        </a:cubicBezTo>
                        <a:cubicBezTo>
                          <a:pt x="310365" y="194135"/>
                          <a:pt x="294144" y="139057"/>
                          <a:pt x="304518" y="97561"/>
                        </a:cubicBezTo>
                        <a:cubicBezTo>
                          <a:pt x="309661" y="76994"/>
                          <a:pt x="355471" y="27045"/>
                          <a:pt x="338212" y="5473"/>
                        </a:cubicBezTo>
                        <a:cubicBezTo>
                          <a:pt x="335446" y="2011"/>
                          <a:pt x="332600" y="290"/>
                          <a:pt x="329633" y="3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5"/>
                  <p:cNvSpPr/>
                  <p:nvPr/>
                </p:nvSpPr>
                <p:spPr>
                  <a:xfrm>
                    <a:off x="2638832" y="4806418"/>
                    <a:ext cx="156631" cy="166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631" h="166818" extrusionOk="0">
                        <a:moveTo>
                          <a:pt x="26231" y="69754"/>
                        </a:moveTo>
                        <a:cubicBezTo>
                          <a:pt x="30578" y="59915"/>
                          <a:pt x="6602" y="82706"/>
                          <a:pt x="3996" y="93140"/>
                        </a:cubicBezTo>
                        <a:cubicBezTo>
                          <a:pt x="3166" y="96456"/>
                          <a:pt x="2851" y="99671"/>
                          <a:pt x="3996" y="103106"/>
                        </a:cubicBezTo>
                        <a:cubicBezTo>
                          <a:pt x="6126" y="109495"/>
                          <a:pt x="18154" y="108986"/>
                          <a:pt x="16266" y="118443"/>
                        </a:cubicBezTo>
                        <a:cubicBezTo>
                          <a:pt x="14009" y="129728"/>
                          <a:pt x="-16042" y="162129"/>
                          <a:pt x="11665" y="166750"/>
                        </a:cubicBezTo>
                        <a:cubicBezTo>
                          <a:pt x="29714" y="169757"/>
                          <a:pt x="159594" y="72754"/>
                          <a:pt x="156580" y="48664"/>
                        </a:cubicBezTo>
                        <a:cubicBezTo>
                          <a:pt x="151410" y="7308"/>
                          <a:pt x="109652" y="43065"/>
                          <a:pt x="95240" y="39462"/>
                        </a:cubicBezTo>
                        <a:cubicBezTo>
                          <a:pt x="70802" y="33354"/>
                          <a:pt x="93606" y="-14170"/>
                          <a:pt x="47703" y="4194"/>
                        </a:cubicBezTo>
                        <a:cubicBezTo>
                          <a:pt x="17163" y="16410"/>
                          <a:pt x="34898" y="37560"/>
                          <a:pt x="38501" y="55569"/>
                        </a:cubicBezTo>
                        <a:cubicBezTo>
                          <a:pt x="40121" y="63686"/>
                          <a:pt x="25916" y="70470"/>
                          <a:pt x="26231" y="697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5"/>
                  <p:cNvSpPr/>
                  <p:nvPr/>
                </p:nvSpPr>
                <p:spPr>
                  <a:xfrm>
                    <a:off x="2376601" y="5121001"/>
                    <a:ext cx="98456" cy="9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456" h="91197" extrusionOk="0">
                        <a:moveTo>
                          <a:pt x="30096" y="20094"/>
                        </a:moveTo>
                        <a:cubicBezTo>
                          <a:pt x="30143" y="14348"/>
                          <a:pt x="25957" y="465"/>
                          <a:pt x="23164" y="150"/>
                        </a:cubicBezTo>
                        <a:cubicBezTo>
                          <a:pt x="7486" y="-1591"/>
                          <a:pt x="-4583" y="12065"/>
                          <a:pt x="1693" y="27756"/>
                        </a:cubicBezTo>
                        <a:cubicBezTo>
                          <a:pt x="11538" y="52362"/>
                          <a:pt x="41441" y="42376"/>
                          <a:pt x="48781" y="71724"/>
                        </a:cubicBezTo>
                        <a:cubicBezTo>
                          <a:pt x="49083" y="72929"/>
                          <a:pt x="50589" y="89157"/>
                          <a:pt x="51534" y="89860"/>
                        </a:cubicBezTo>
                        <a:cubicBezTo>
                          <a:pt x="55123" y="92559"/>
                          <a:pt x="89681" y="90724"/>
                          <a:pt x="94470" y="88326"/>
                        </a:cubicBezTo>
                        <a:cubicBezTo>
                          <a:pt x="115238" y="77945"/>
                          <a:pt x="48312" y="36041"/>
                          <a:pt x="43865" y="31587"/>
                        </a:cubicBezTo>
                        <a:cubicBezTo>
                          <a:pt x="37275" y="24997"/>
                          <a:pt x="30029" y="29417"/>
                          <a:pt x="30096" y="200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19;p5"/>
                  <p:cNvSpPr/>
                  <p:nvPr/>
                </p:nvSpPr>
                <p:spPr>
                  <a:xfrm>
                    <a:off x="2763408" y="5467870"/>
                    <a:ext cx="61410" cy="95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410" h="95731" extrusionOk="0">
                        <a:moveTo>
                          <a:pt x="47100" y="1304"/>
                        </a:moveTo>
                        <a:cubicBezTo>
                          <a:pt x="56302" y="-2085"/>
                          <a:pt x="24845" y="1357"/>
                          <a:pt x="18724" y="9012"/>
                        </a:cubicBezTo>
                        <a:cubicBezTo>
                          <a:pt x="11672" y="17826"/>
                          <a:pt x="-11313" y="86125"/>
                          <a:pt x="6816" y="95193"/>
                        </a:cubicBezTo>
                        <a:cubicBezTo>
                          <a:pt x="16902" y="100236"/>
                          <a:pt x="24892" y="68337"/>
                          <a:pt x="28536" y="62262"/>
                        </a:cubicBezTo>
                        <a:cubicBezTo>
                          <a:pt x="36853" y="48399"/>
                          <a:pt x="57374" y="44167"/>
                          <a:pt x="60763" y="27229"/>
                        </a:cubicBezTo>
                        <a:cubicBezTo>
                          <a:pt x="62725" y="17418"/>
                          <a:pt x="60113" y="12348"/>
                          <a:pt x="54461" y="4807"/>
                        </a:cubicBezTo>
                        <a:cubicBezTo>
                          <a:pt x="52565" y="2282"/>
                          <a:pt x="46364" y="1579"/>
                          <a:pt x="47100" y="130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20;p5"/>
                  <p:cNvSpPr/>
                  <p:nvPr/>
                </p:nvSpPr>
                <p:spPr>
                  <a:xfrm>
                    <a:off x="2698316" y="4856615"/>
                    <a:ext cx="450068" cy="693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068" h="693796" extrusionOk="0">
                        <a:moveTo>
                          <a:pt x="301055" y="0"/>
                        </a:moveTo>
                        <a:cubicBezTo>
                          <a:pt x="294699" y="8526"/>
                          <a:pt x="292295" y="18712"/>
                          <a:pt x="283475" y="25322"/>
                        </a:cubicBezTo>
                        <a:cubicBezTo>
                          <a:pt x="260670" y="42427"/>
                          <a:pt x="232836" y="33815"/>
                          <a:pt x="226126" y="67388"/>
                        </a:cubicBezTo>
                        <a:cubicBezTo>
                          <a:pt x="218538" y="105328"/>
                          <a:pt x="293072" y="101812"/>
                          <a:pt x="237216" y="146503"/>
                        </a:cubicBezTo>
                        <a:cubicBezTo>
                          <a:pt x="226963" y="154707"/>
                          <a:pt x="212202" y="153073"/>
                          <a:pt x="202893" y="164713"/>
                        </a:cubicBezTo>
                        <a:cubicBezTo>
                          <a:pt x="189351" y="181643"/>
                          <a:pt x="174838" y="215779"/>
                          <a:pt x="151826" y="224988"/>
                        </a:cubicBezTo>
                        <a:cubicBezTo>
                          <a:pt x="141137" y="229261"/>
                          <a:pt x="104744" y="238510"/>
                          <a:pt x="93647" y="236286"/>
                        </a:cubicBezTo>
                        <a:cubicBezTo>
                          <a:pt x="86957" y="234947"/>
                          <a:pt x="82503" y="211640"/>
                          <a:pt x="71252" y="222892"/>
                        </a:cubicBezTo>
                        <a:cubicBezTo>
                          <a:pt x="65586" y="228558"/>
                          <a:pt x="67970" y="237244"/>
                          <a:pt x="63509" y="243191"/>
                        </a:cubicBezTo>
                        <a:cubicBezTo>
                          <a:pt x="48802" y="262801"/>
                          <a:pt x="23004" y="269518"/>
                          <a:pt x="41743" y="300747"/>
                        </a:cubicBezTo>
                        <a:cubicBezTo>
                          <a:pt x="46217" y="308201"/>
                          <a:pt x="93714" y="294191"/>
                          <a:pt x="103485" y="290286"/>
                        </a:cubicBezTo>
                        <a:cubicBezTo>
                          <a:pt x="117235" y="284781"/>
                          <a:pt x="109459" y="272163"/>
                          <a:pt x="118132" y="263497"/>
                        </a:cubicBezTo>
                        <a:cubicBezTo>
                          <a:pt x="127944" y="253686"/>
                          <a:pt x="203630" y="238771"/>
                          <a:pt x="219850" y="250940"/>
                        </a:cubicBezTo>
                        <a:cubicBezTo>
                          <a:pt x="261112" y="281881"/>
                          <a:pt x="187590" y="296300"/>
                          <a:pt x="171503" y="307029"/>
                        </a:cubicBezTo>
                        <a:cubicBezTo>
                          <a:pt x="163245" y="312535"/>
                          <a:pt x="145893" y="294130"/>
                          <a:pt x="136342" y="295725"/>
                        </a:cubicBezTo>
                        <a:cubicBezTo>
                          <a:pt x="121206" y="298249"/>
                          <a:pt x="9188" y="331059"/>
                          <a:pt x="5324" y="340723"/>
                        </a:cubicBezTo>
                        <a:cubicBezTo>
                          <a:pt x="-3236" y="362128"/>
                          <a:pt x="6087" y="373339"/>
                          <a:pt x="9509" y="393880"/>
                        </a:cubicBezTo>
                        <a:cubicBezTo>
                          <a:pt x="11920" y="408346"/>
                          <a:pt x="-10207" y="443500"/>
                          <a:pt x="5953" y="455622"/>
                        </a:cubicBezTo>
                        <a:cubicBezTo>
                          <a:pt x="14090" y="461730"/>
                          <a:pt x="27297" y="459962"/>
                          <a:pt x="35461" y="466089"/>
                        </a:cubicBezTo>
                        <a:cubicBezTo>
                          <a:pt x="56645" y="481975"/>
                          <a:pt x="58426" y="507271"/>
                          <a:pt x="88624" y="515897"/>
                        </a:cubicBezTo>
                        <a:cubicBezTo>
                          <a:pt x="108984" y="521717"/>
                          <a:pt x="142176" y="511383"/>
                          <a:pt x="160198" y="524898"/>
                        </a:cubicBezTo>
                        <a:cubicBezTo>
                          <a:pt x="170545" y="532660"/>
                          <a:pt x="166587" y="546209"/>
                          <a:pt x="178408" y="555665"/>
                        </a:cubicBezTo>
                        <a:cubicBezTo>
                          <a:pt x="186511" y="562148"/>
                          <a:pt x="203703" y="567111"/>
                          <a:pt x="208545" y="576802"/>
                        </a:cubicBezTo>
                        <a:cubicBezTo>
                          <a:pt x="222060" y="603832"/>
                          <a:pt x="236975" y="662246"/>
                          <a:pt x="238268" y="693797"/>
                        </a:cubicBezTo>
                        <a:cubicBezTo>
                          <a:pt x="278713" y="669988"/>
                          <a:pt x="314885" y="639924"/>
                          <a:pt x="345424" y="604636"/>
                        </a:cubicBezTo>
                        <a:cubicBezTo>
                          <a:pt x="345444" y="604589"/>
                          <a:pt x="345404" y="604475"/>
                          <a:pt x="345424" y="604428"/>
                        </a:cubicBezTo>
                        <a:cubicBezTo>
                          <a:pt x="346308" y="602366"/>
                          <a:pt x="348250" y="599278"/>
                          <a:pt x="348558" y="597731"/>
                        </a:cubicBezTo>
                        <a:cubicBezTo>
                          <a:pt x="352691" y="577083"/>
                          <a:pt x="336483" y="567225"/>
                          <a:pt x="339564" y="548754"/>
                        </a:cubicBezTo>
                        <a:cubicBezTo>
                          <a:pt x="342551" y="530805"/>
                          <a:pt x="372086" y="524282"/>
                          <a:pt x="367606" y="501873"/>
                        </a:cubicBezTo>
                        <a:cubicBezTo>
                          <a:pt x="365161" y="489664"/>
                          <a:pt x="350086" y="483134"/>
                          <a:pt x="347936" y="472365"/>
                        </a:cubicBezTo>
                        <a:cubicBezTo>
                          <a:pt x="345639" y="460906"/>
                          <a:pt x="358732" y="452889"/>
                          <a:pt x="356307" y="440761"/>
                        </a:cubicBezTo>
                        <a:cubicBezTo>
                          <a:pt x="354050" y="429482"/>
                          <a:pt x="344620" y="425692"/>
                          <a:pt x="346469" y="412719"/>
                        </a:cubicBezTo>
                        <a:cubicBezTo>
                          <a:pt x="349550" y="391141"/>
                          <a:pt x="385668" y="374645"/>
                          <a:pt x="367606" y="350562"/>
                        </a:cubicBezTo>
                        <a:cubicBezTo>
                          <a:pt x="344339" y="319540"/>
                          <a:pt x="317349" y="343228"/>
                          <a:pt x="287031" y="337167"/>
                        </a:cubicBezTo>
                        <a:cubicBezTo>
                          <a:pt x="272839" y="334327"/>
                          <a:pt x="294706" y="309507"/>
                          <a:pt x="281378" y="302844"/>
                        </a:cubicBezTo>
                        <a:cubicBezTo>
                          <a:pt x="274426" y="299368"/>
                          <a:pt x="256551" y="318080"/>
                          <a:pt x="252078" y="309119"/>
                        </a:cubicBezTo>
                        <a:cubicBezTo>
                          <a:pt x="246264" y="297492"/>
                          <a:pt x="259639" y="245026"/>
                          <a:pt x="275103" y="241939"/>
                        </a:cubicBezTo>
                        <a:cubicBezTo>
                          <a:pt x="290312" y="238898"/>
                          <a:pt x="293152" y="257851"/>
                          <a:pt x="304611" y="260149"/>
                        </a:cubicBezTo>
                        <a:cubicBezTo>
                          <a:pt x="313619" y="261950"/>
                          <a:pt x="322031" y="258347"/>
                          <a:pt x="331193" y="261401"/>
                        </a:cubicBezTo>
                        <a:cubicBezTo>
                          <a:pt x="332907" y="261970"/>
                          <a:pt x="336135" y="262995"/>
                          <a:pt x="337468" y="264334"/>
                        </a:cubicBezTo>
                        <a:cubicBezTo>
                          <a:pt x="343047" y="269907"/>
                          <a:pt x="336450" y="293648"/>
                          <a:pt x="342283" y="296562"/>
                        </a:cubicBezTo>
                        <a:cubicBezTo>
                          <a:pt x="363339" y="307090"/>
                          <a:pt x="425256" y="288029"/>
                          <a:pt x="432696" y="325233"/>
                        </a:cubicBezTo>
                        <a:cubicBezTo>
                          <a:pt x="433721" y="330356"/>
                          <a:pt x="424854" y="339116"/>
                          <a:pt x="423695" y="344909"/>
                        </a:cubicBezTo>
                        <a:cubicBezTo>
                          <a:pt x="419288" y="366930"/>
                          <a:pt x="399364" y="430279"/>
                          <a:pt x="403396" y="446413"/>
                        </a:cubicBezTo>
                        <a:cubicBezTo>
                          <a:pt x="405358" y="454256"/>
                          <a:pt x="411627" y="469867"/>
                          <a:pt x="420768" y="479484"/>
                        </a:cubicBezTo>
                        <a:cubicBezTo>
                          <a:pt x="420983" y="478928"/>
                          <a:pt x="421184" y="478359"/>
                          <a:pt x="421391" y="477810"/>
                        </a:cubicBezTo>
                        <a:cubicBezTo>
                          <a:pt x="425624" y="466779"/>
                          <a:pt x="429549" y="455548"/>
                          <a:pt x="432904" y="444109"/>
                        </a:cubicBezTo>
                        <a:cubicBezTo>
                          <a:pt x="433044" y="443627"/>
                          <a:pt x="433185" y="443131"/>
                          <a:pt x="433326" y="442649"/>
                        </a:cubicBezTo>
                        <a:cubicBezTo>
                          <a:pt x="433761" y="441142"/>
                          <a:pt x="433949" y="439548"/>
                          <a:pt x="434371" y="438041"/>
                        </a:cubicBezTo>
                        <a:cubicBezTo>
                          <a:pt x="440900" y="414534"/>
                          <a:pt x="445756" y="390363"/>
                          <a:pt x="448180" y="365416"/>
                        </a:cubicBezTo>
                        <a:cubicBezTo>
                          <a:pt x="448194" y="365282"/>
                          <a:pt x="448174" y="365135"/>
                          <a:pt x="448180" y="365001"/>
                        </a:cubicBezTo>
                        <a:cubicBezTo>
                          <a:pt x="449466" y="351653"/>
                          <a:pt x="450069" y="338078"/>
                          <a:pt x="450069" y="324396"/>
                        </a:cubicBezTo>
                        <a:cubicBezTo>
                          <a:pt x="450069" y="308175"/>
                          <a:pt x="449105" y="292215"/>
                          <a:pt x="447343" y="276470"/>
                        </a:cubicBezTo>
                        <a:cubicBezTo>
                          <a:pt x="447323" y="276262"/>
                          <a:pt x="447370" y="276048"/>
                          <a:pt x="447343" y="275840"/>
                        </a:cubicBezTo>
                        <a:cubicBezTo>
                          <a:pt x="445655" y="260952"/>
                          <a:pt x="443198" y="246272"/>
                          <a:pt x="440023" y="231893"/>
                        </a:cubicBezTo>
                        <a:cubicBezTo>
                          <a:pt x="439239" y="228337"/>
                          <a:pt x="437960" y="224954"/>
                          <a:pt x="437090" y="221425"/>
                        </a:cubicBezTo>
                        <a:cubicBezTo>
                          <a:pt x="434531" y="211111"/>
                          <a:pt x="431806" y="200878"/>
                          <a:pt x="428510" y="190872"/>
                        </a:cubicBezTo>
                        <a:cubicBezTo>
                          <a:pt x="426702" y="185354"/>
                          <a:pt x="424673" y="179962"/>
                          <a:pt x="422650" y="174544"/>
                        </a:cubicBezTo>
                        <a:cubicBezTo>
                          <a:pt x="419248" y="165496"/>
                          <a:pt x="415538" y="156509"/>
                          <a:pt x="411560" y="147755"/>
                        </a:cubicBezTo>
                        <a:cubicBezTo>
                          <a:pt x="409865" y="144025"/>
                          <a:pt x="408124" y="140341"/>
                          <a:pt x="406322" y="136664"/>
                        </a:cubicBezTo>
                        <a:cubicBezTo>
                          <a:pt x="401601" y="127027"/>
                          <a:pt x="396665" y="117624"/>
                          <a:pt x="391254" y="108409"/>
                        </a:cubicBezTo>
                        <a:cubicBezTo>
                          <a:pt x="389057" y="104651"/>
                          <a:pt x="386659" y="101001"/>
                          <a:pt x="384349" y="97318"/>
                        </a:cubicBezTo>
                        <a:cubicBezTo>
                          <a:pt x="378710" y="88350"/>
                          <a:pt x="372829" y="79456"/>
                          <a:pt x="366561" y="70951"/>
                        </a:cubicBezTo>
                        <a:cubicBezTo>
                          <a:pt x="364344" y="67937"/>
                          <a:pt x="362154" y="64897"/>
                          <a:pt x="359863" y="61950"/>
                        </a:cubicBezTo>
                        <a:cubicBezTo>
                          <a:pt x="352630" y="52660"/>
                          <a:pt x="345002" y="43820"/>
                          <a:pt x="337053" y="35161"/>
                        </a:cubicBezTo>
                        <a:cubicBezTo>
                          <a:pt x="335278" y="33225"/>
                          <a:pt x="333624" y="31203"/>
                          <a:pt x="331815" y="29301"/>
                        </a:cubicBezTo>
                        <a:cubicBezTo>
                          <a:pt x="322057" y="19054"/>
                          <a:pt x="311770" y="9249"/>
                          <a:pt x="30105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5"/>
                  <p:cNvSpPr/>
                  <p:nvPr/>
                </p:nvSpPr>
                <p:spPr>
                  <a:xfrm>
                    <a:off x="2835910" y="4970550"/>
                    <a:ext cx="75555" cy="543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555" h="54374" extrusionOk="0">
                        <a:moveTo>
                          <a:pt x="41859" y="5364"/>
                        </a:moveTo>
                        <a:cubicBezTo>
                          <a:pt x="45710" y="-2224"/>
                          <a:pt x="37961" y="461"/>
                          <a:pt x="32403" y="461"/>
                        </a:cubicBezTo>
                        <a:cubicBezTo>
                          <a:pt x="8091" y="461"/>
                          <a:pt x="15090" y="19066"/>
                          <a:pt x="11387" y="37591"/>
                        </a:cubicBezTo>
                        <a:cubicBezTo>
                          <a:pt x="10034" y="44328"/>
                          <a:pt x="-4774" y="47543"/>
                          <a:pt x="1575" y="52305"/>
                        </a:cubicBezTo>
                        <a:cubicBezTo>
                          <a:pt x="14119" y="61715"/>
                          <a:pt x="72064" y="36868"/>
                          <a:pt x="75144" y="21477"/>
                        </a:cubicBezTo>
                        <a:cubicBezTo>
                          <a:pt x="78406" y="5150"/>
                          <a:pt x="61529" y="1935"/>
                          <a:pt x="50619" y="4661"/>
                        </a:cubicBezTo>
                        <a:cubicBezTo>
                          <a:pt x="48288" y="5243"/>
                          <a:pt x="40205" y="8625"/>
                          <a:pt x="41859" y="53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2" name="Google Shape;122;p5"/>
                <p:cNvSpPr/>
                <p:nvPr/>
              </p:nvSpPr>
              <p:spPr>
                <a:xfrm>
                  <a:off x="2290921" y="5171179"/>
                  <a:ext cx="224153" cy="325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53" h="325654" extrusionOk="0">
                      <a:moveTo>
                        <a:pt x="422" y="0"/>
                      </a:moveTo>
                      <a:cubicBezTo>
                        <a:pt x="348" y="3309"/>
                        <a:pt x="7" y="6510"/>
                        <a:pt x="0" y="9832"/>
                      </a:cubicBezTo>
                      <a:cubicBezTo>
                        <a:pt x="0" y="134930"/>
                        <a:pt x="53926" y="247276"/>
                        <a:pt x="139390" y="325655"/>
                      </a:cubicBezTo>
                      <a:cubicBezTo>
                        <a:pt x="142417" y="325340"/>
                        <a:pt x="145485" y="325313"/>
                        <a:pt x="148177" y="323766"/>
                      </a:cubicBezTo>
                      <a:cubicBezTo>
                        <a:pt x="178489" y="306447"/>
                        <a:pt x="163313" y="298062"/>
                        <a:pt x="159897" y="274166"/>
                      </a:cubicBezTo>
                      <a:cubicBezTo>
                        <a:pt x="158116" y="261696"/>
                        <a:pt x="172870" y="262258"/>
                        <a:pt x="174129" y="253445"/>
                      </a:cubicBezTo>
                      <a:cubicBezTo>
                        <a:pt x="175509" y="243807"/>
                        <a:pt x="167003" y="233172"/>
                        <a:pt x="171410" y="224358"/>
                      </a:cubicBezTo>
                      <a:cubicBezTo>
                        <a:pt x="181235" y="204708"/>
                        <a:pt x="220521" y="200918"/>
                        <a:pt x="223736" y="181663"/>
                      </a:cubicBezTo>
                      <a:cubicBezTo>
                        <a:pt x="226930" y="162449"/>
                        <a:pt x="211238" y="132318"/>
                        <a:pt x="196525" y="120551"/>
                      </a:cubicBezTo>
                      <a:cubicBezTo>
                        <a:pt x="178449" y="106091"/>
                        <a:pt x="145183" y="109252"/>
                        <a:pt x="127878" y="96273"/>
                      </a:cubicBezTo>
                      <a:cubicBezTo>
                        <a:pt x="117925" y="88806"/>
                        <a:pt x="127382" y="71734"/>
                        <a:pt x="119928" y="62787"/>
                      </a:cubicBezTo>
                      <a:cubicBezTo>
                        <a:pt x="109487" y="50263"/>
                        <a:pt x="70268" y="41181"/>
                        <a:pt x="54208" y="38509"/>
                      </a:cubicBezTo>
                      <a:cubicBezTo>
                        <a:pt x="43365" y="36701"/>
                        <a:pt x="32763" y="41034"/>
                        <a:pt x="21980" y="36413"/>
                      </a:cubicBezTo>
                      <a:cubicBezTo>
                        <a:pt x="10575" y="31524"/>
                        <a:pt x="11955" y="9423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3" name="Google Shape;123;p5"/>
              <p:cNvSpPr/>
              <p:nvPr/>
            </p:nvSpPr>
            <p:spPr>
              <a:xfrm>
                <a:off x="2411103" y="4875462"/>
                <a:ext cx="735862" cy="733564"/>
              </a:xfrm>
              <a:custGeom>
                <a:avLst/>
                <a:gdLst/>
                <a:ahLst/>
                <a:cxnLst/>
                <a:rect l="l" t="t" r="r" b="b"/>
                <a:pathLst>
                  <a:path w="735862" h="733564" extrusionOk="0">
                    <a:moveTo>
                      <a:pt x="608406" y="0"/>
                    </a:moveTo>
                    <a:lnTo>
                      <a:pt x="0" y="603591"/>
                    </a:lnTo>
                    <a:cubicBezTo>
                      <a:pt x="77889" y="683650"/>
                      <a:pt x="186506" y="733565"/>
                      <a:pt x="307029" y="733565"/>
                    </a:cubicBezTo>
                    <a:cubicBezTo>
                      <a:pt x="543811" y="733565"/>
                      <a:pt x="735862" y="541514"/>
                      <a:pt x="735862" y="304726"/>
                    </a:cubicBezTo>
                    <a:cubicBezTo>
                      <a:pt x="735862" y="185434"/>
                      <a:pt x="687032" y="77722"/>
                      <a:pt x="608406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" name="Google Shape;124;p5"/>
              <p:cNvGrpSpPr/>
              <p:nvPr/>
            </p:nvGrpSpPr>
            <p:grpSpPr>
              <a:xfrm>
                <a:off x="2539378" y="4345112"/>
                <a:ext cx="357056" cy="411687"/>
                <a:chOff x="2539378" y="4345112"/>
                <a:chExt cx="357056" cy="411687"/>
              </a:xfrm>
            </p:grpSpPr>
            <p:grpSp>
              <p:nvGrpSpPr>
                <p:cNvPr id="125" name="Google Shape;125;p5"/>
                <p:cNvGrpSpPr/>
                <p:nvPr/>
              </p:nvGrpSpPr>
              <p:grpSpPr>
                <a:xfrm>
                  <a:off x="2713538" y="4539969"/>
                  <a:ext cx="11478" cy="216830"/>
                  <a:chOff x="2713538" y="4539969"/>
                  <a:chExt cx="11478" cy="216830"/>
                </a:xfrm>
              </p:grpSpPr>
              <p:sp>
                <p:nvSpPr>
                  <p:cNvPr id="126" name="Google Shape;126;p5"/>
                  <p:cNvSpPr/>
                  <p:nvPr/>
                </p:nvSpPr>
                <p:spPr>
                  <a:xfrm>
                    <a:off x="2713538" y="4539969"/>
                    <a:ext cx="8036" cy="21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" h="216823" extrusionOk="0">
                        <a:moveTo>
                          <a:pt x="663" y="0"/>
                        </a:moveTo>
                        <a:lnTo>
                          <a:pt x="8037" y="20"/>
                        </a:lnTo>
                        <a:lnTo>
                          <a:pt x="7367" y="216824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5"/>
                  <p:cNvSpPr/>
                  <p:nvPr/>
                </p:nvSpPr>
                <p:spPr>
                  <a:xfrm>
                    <a:off x="2718514" y="4539982"/>
                    <a:ext cx="6502" cy="21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2" h="216817" extrusionOk="0">
                        <a:moveTo>
                          <a:pt x="663" y="0"/>
                        </a:moveTo>
                        <a:lnTo>
                          <a:pt x="6503" y="20"/>
                        </a:lnTo>
                        <a:lnTo>
                          <a:pt x="5833" y="216817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" name="Google Shape;128;p5"/>
                <p:cNvGrpSpPr/>
                <p:nvPr/>
              </p:nvGrpSpPr>
              <p:grpSpPr>
                <a:xfrm>
                  <a:off x="2739953" y="4535520"/>
                  <a:ext cx="156481" cy="158228"/>
                  <a:chOff x="2739953" y="4535520"/>
                  <a:chExt cx="156481" cy="158228"/>
                </a:xfrm>
              </p:grpSpPr>
              <p:sp>
                <p:nvSpPr>
                  <p:cNvPr id="129" name="Google Shape;129;p5"/>
                  <p:cNvSpPr/>
                  <p:nvPr/>
                </p:nvSpPr>
                <p:spPr>
                  <a:xfrm>
                    <a:off x="2739953" y="4535520"/>
                    <a:ext cx="154947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7" h="157139" extrusionOk="0">
                        <a:moveTo>
                          <a:pt x="143227" y="169"/>
                        </a:moveTo>
                        <a:cubicBezTo>
                          <a:pt x="121521" y="-795"/>
                          <a:pt x="73482" y="1328"/>
                          <a:pt x="36908" y="34707"/>
                        </a:cubicBezTo>
                        <a:cubicBezTo>
                          <a:pt x="-11868" y="79204"/>
                          <a:pt x="1748" y="156932"/>
                          <a:pt x="1748" y="156932"/>
                        </a:cubicBezTo>
                        <a:cubicBezTo>
                          <a:pt x="1748" y="156932"/>
                          <a:pt x="3248" y="157113"/>
                          <a:pt x="3422" y="157139"/>
                        </a:cubicBezTo>
                        <a:lnTo>
                          <a:pt x="154948" y="2265"/>
                        </a:lnTo>
                        <a:cubicBezTo>
                          <a:pt x="154934" y="2198"/>
                          <a:pt x="154733" y="1220"/>
                          <a:pt x="154733" y="1220"/>
                        </a:cubicBezTo>
                        <a:cubicBezTo>
                          <a:pt x="154733" y="1220"/>
                          <a:pt x="150460" y="491"/>
                          <a:pt x="143227" y="16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5"/>
                  <p:cNvSpPr/>
                  <p:nvPr/>
                </p:nvSpPr>
                <p:spPr>
                  <a:xfrm>
                    <a:off x="2743375" y="4537785"/>
                    <a:ext cx="153059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59" h="155963" extrusionOk="0">
                        <a:moveTo>
                          <a:pt x="151526" y="0"/>
                        </a:moveTo>
                        <a:lnTo>
                          <a:pt x="0" y="154874"/>
                        </a:lnTo>
                        <a:cubicBezTo>
                          <a:pt x="4768" y="155557"/>
                          <a:pt x="73000" y="164385"/>
                          <a:pt x="119499" y="117410"/>
                        </a:cubicBezTo>
                        <a:cubicBezTo>
                          <a:pt x="162764" y="73710"/>
                          <a:pt x="152021" y="3101"/>
                          <a:pt x="1515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" name="Google Shape;131;p5"/>
                <p:cNvGrpSpPr/>
                <p:nvPr/>
              </p:nvGrpSpPr>
              <p:grpSpPr>
                <a:xfrm>
                  <a:off x="2539378" y="4535520"/>
                  <a:ext cx="156483" cy="158228"/>
                  <a:chOff x="2539378" y="4535520"/>
                  <a:chExt cx="156483" cy="158228"/>
                </a:xfrm>
              </p:grpSpPr>
              <p:sp>
                <p:nvSpPr>
                  <p:cNvPr id="132" name="Google Shape;132;p5"/>
                  <p:cNvSpPr/>
                  <p:nvPr/>
                </p:nvSpPr>
                <p:spPr>
                  <a:xfrm>
                    <a:off x="2540916" y="4535520"/>
                    <a:ext cx="154945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5" h="157139" extrusionOk="0">
                        <a:moveTo>
                          <a:pt x="11720" y="169"/>
                        </a:moveTo>
                        <a:cubicBezTo>
                          <a:pt x="33419" y="-795"/>
                          <a:pt x="81459" y="1328"/>
                          <a:pt x="118039" y="34707"/>
                        </a:cubicBezTo>
                        <a:cubicBezTo>
                          <a:pt x="166809" y="79204"/>
                          <a:pt x="153200" y="156932"/>
                          <a:pt x="153200" y="156932"/>
                        </a:cubicBezTo>
                        <a:cubicBezTo>
                          <a:pt x="153200" y="156932"/>
                          <a:pt x="151693" y="157113"/>
                          <a:pt x="151526" y="157139"/>
                        </a:cubicBezTo>
                        <a:lnTo>
                          <a:pt x="0" y="2265"/>
                        </a:lnTo>
                        <a:cubicBezTo>
                          <a:pt x="7" y="2198"/>
                          <a:pt x="208" y="1220"/>
                          <a:pt x="208" y="1220"/>
                        </a:cubicBezTo>
                        <a:cubicBezTo>
                          <a:pt x="208" y="1220"/>
                          <a:pt x="4481" y="491"/>
                          <a:pt x="11720" y="1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33;p5"/>
                  <p:cNvSpPr/>
                  <p:nvPr/>
                </p:nvSpPr>
                <p:spPr>
                  <a:xfrm>
                    <a:off x="2539378" y="4537785"/>
                    <a:ext cx="153064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4" h="155963" extrusionOk="0">
                        <a:moveTo>
                          <a:pt x="1539" y="0"/>
                        </a:moveTo>
                        <a:lnTo>
                          <a:pt x="153064" y="154874"/>
                        </a:lnTo>
                        <a:cubicBezTo>
                          <a:pt x="148289" y="155557"/>
                          <a:pt x="80057" y="164385"/>
                          <a:pt x="33558" y="117410"/>
                        </a:cubicBezTo>
                        <a:cubicBezTo>
                          <a:pt x="-9706" y="73710"/>
                          <a:pt x="1036" y="3101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" name="Google Shape;134;p5"/>
                <p:cNvGrpSpPr/>
                <p:nvPr/>
              </p:nvGrpSpPr>
              <p:grpSpPr>
                <a:xfrm>
                  <a:off x="2657637" y="4345112"/>
                  <a:ext cx="121075" cy="218290"/>
                  <a:chOff x="2657637" y="4345112"/>
                  <a:chExt cx="121075" cy="218290"/>
                </a:xfrm>
              </p:grpSpPr>
              <p:sp>
                <p:nvSpPr>
                  <p:cNvPr id="135" name="Google Shape;135;p5"/>
                  <p:cNvSpPr/>
                  <p:nvPr/>
                </p:nvSpPr>
                <p:spPr>
                  <a:xfrm>
                    <a:off x="2657637" y="4345112"/>
                    <a:ext cx="62022" cy="21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22" h="218290" extrusionOk="0">
                        <a:moveTo>
                          <a:pt x="52171" y="7287"/>
                        </a:moveTo>
                        <a:cubicBezTo>
                          <a:pt x="35957" y="21746"/>
                          <a:pt x="3053" y="56806"/>
                          <a:pt x="166" y="106239"/>
                        </a:cubicBezTo>
                        <a:cubicBezTo>
                          <a:pt x="-3678" y="172153"/>
                          <a:pt x="60335" y="218291"/>
                          <a:pt x="60335" y="218291"/>
                        </a:cubicBezTo>
                        <a:cubicBezTo>
                          <a:pt x="60335" y="218291"/>
                          <a:pt x="61540" y="217373"/>
                          <a:pt x="61681" y="217273"/>
                        </a:cubicBezTo>
                        <a:lnTo>
                          <a:pt x="62022" y="603"/>
                        </a:lnTo>
                        <a:cubicBezTo>
                          <a:pt x="61962" y="556"/>
                          <a:pt x="61138" y="0"/>
                          <a:pt x="61138" y="0"/>
                        </a:cubicBezTo>
                        <a:cubicBezTo>
                          <a:pt x="61138" y="0"/>
                          <a:pt x="57575" y="2464"/>
                          <a:pt x="52171" y="728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36;p5"/>
                  <p:cNvSpPr/>
                  <p:nvPr/>
                </p:nvSpPr>
                <p:spPr>
                  <a:xfrm>
                    <a:off x="2719318" y="4345715"/>
                    <a:ext cx="59394" cy="21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4" h="216669" extrusionOk="0">
                        <a:moveTo>
                          <a:pt x="342" y="0"/>
                        </a:moveTo>
                        <a:lnTo>
                          <a:pt x="0" y="216670"/>
                        </a:lnTo>
                        <a:cubicBezTo>
                          <a:pt x="3891" y="213824"/>
                          <a:pt x="58902" y="172501"/>
                          <a:pt x="59391" y="106406"/>
                        </a:cubicBezTo>
                        <a:cubicBezTo>
                          <a:pt x="59853" y="44912"/>
                          <a:pt x="2860" y="1868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7" name="Google Shape;137;p5"/>
              <p:cNvGrpSpPr/>
              <p:nvPr/>
            </p:nvGrpSpPr>
            <p:grpSpPr>
              <a:xfrm>
                <a:off x="2942431" y="4808690"/>
                <a:ext cx="404152" cy="255962"/>
                <a:chOff x="2942431" y="4808690"/>
                <a:chExt cx="404152" cy="255962"/>
              </a:xfrm>
            </p:grpSpPr>
            <p:sp>
              <p:nvSpPr>
                <p:cNvPr id="138" name="Google Shape;138;p5"/>
                <p:cNvSpPr/>
                <p:nvPr/>
              </p:nvSpPr>
              <p:spPr>
                <a:xfrm>
                  <a:off x="2942431" y="4808690"/>
                  <a:ext cx="356629" cy="25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29" h="255962" extrusionOk="0">
                      <a:moveTo>
                        <a:pt x="103600" y="0"/>
                      </a:moveTo>
                      <a:cubicBezTo>
                        <a:pt x="89335" y="0"/>
                        <a:pt x="77648" y="11479"/>
                        <a:pt x="77648" y="25744"/>
                      </a:cubicBezTo>
                      <a:cubicBezTo>
                        <a:pt x="77648" y="39266"/>
                        <a:pt x="88263" y="50149"/>
                        <a:pt x="101510" y="51274"/>
                      </a:cubicBezTo>
                      <a:lnTo>
                        <a:pt x="29722" y="51274"/>
                      </a:lnTo>
                      <a:cubicBezTo>
                        <a:pt x="13401" y="51274"/>
                        <a:pt x="0" y="62968"/>
                        <a:pt x="0" y="77226"/>
                      </a:cubicBezTo>
                      <a:cubicBezTo>
                        <a:pt x="0" y="91491"/>
                        <a:pt x="13408" y="102970"/>
                        <a:pt x="29722" y="102970"/>
                      </a:cubicBezTo>
                      <a:cubicBezTo>
                        <a:pt x="29722" y="102970"/>
                        <a:pt x="108101" y="103292"/>
                        <a:pt x="107156" y="103600"/>
                      </a:cubicBezTo>
                      <a:cubicBezTo>
                        <a:pt x="117048" y="106815"/>
                        <a:pt x="124529" y="116432"/>
                        <a:pt x="124529" y="128085"/>
                      </a:cubicBezTo>
                      <a:cubicBezTo>
                        <a:pt x="124529" y="139732"/>
                        <a:pt x="117035" y="149141"/>
                        <a:pt x="107156" y="152363"/>
                      </a:cubicBezTo>
                      <a:cubicBezTo>
                        <a:pt x="108101" y="152671"/>
                        <a:pt x="63001" y="152992"/>
                        <a:pt x="63001" y="152992"/>
                      </a:cubicBezTo>
                      <a:cubicBezTo>
                        <a:pt x="50906" y="152992"/>
                        <a:pt x="41235" y="164471"/>
                        <a:pt x="41235" y="178737"/>
                      </a:cubicBezTo>
                      <a:cubicBezTo>
                        <a:pt x="41235" y="193002"/>
                        <a:pt x="50906" y="204474"/>
                        <a:pt x="63001" y="204474"/>
                      </a:cubicBezTo>
                      <a:lnTo>
                        <a:pt x="137923" y="204474"/>
                      </a:lnTo>
                      <a:cubicBezTo>
                        <a:pt x="125038" y="204977"/>
                        <a:pt x="114691" y="216275"/>
                        <a:pt x="114691" y="230219"/>
                      </a:cubicBezTo>
                      <a:cubicBezTo>
                        <a:pt x="114691" y="244484"/>
                        <a:pt x="125460" y="255963"/>
                        <a:pt x="138761" y="255963"/>
                      </a:cubicBezTo>
                      <a:lnTo>
                        <a:pt x="332566" y="255963"/>
                      </a:lnTo>
                      <a:cubicBezTo>
                        <a:pt x="345867" y="255963"/>
                        <a:pt x="356629" y="244484"/>
                        <a:pt x="356629" y="230219"/>
                      </a:cubicBezTo>
                      <a:cubicBezTo>
                        <a:pt x="356629" y="215953"/>
                        <a:pt x="345867" y="204267"/>
                        <a:pt x="332566" y="204267"/>
                      </a:cubicBezTo>
                      <a:lnTo>
                        <a:pt x="240264" y="204267"/>
                      </a:lnTo>
                      <a:cubicBezTo>
                        <a:pt x="251944" y="203724"/>
                        <a:pt x="261193" y="192647"/>
                        <a:pt x="261193" y="178737"/>
                      </a:cubicBezTo>
                      <a:cubicBezTo>
                        <a:pt x="261193" y="166072"/>
                        <a:pt x="253391" y="156040"/>
                        <a:pt x="243198" y="153829"/>
                      </a:cubicBezTo>
                      <a:lnTo>
                        <a:pt x="307867" y="153829"/>
                      </a:lnTo>
                      <a:cubicBezTo>
                        <a:pt x="321167" y="153829"/>
                        <a:pt x="332144" y="142350"/>
                        <a:pt x="332144" y="128085"/>
                      </a:cubicBezTo>
                      <a:cubicBezTo>
                        <a:pt x="332144" y="113820"/>
                        <a:pt x="321167" y="102133"/>
                        <a:pt x="307867" y="102133"/>
                      </a:cubicBezTo>
                      <a:lnTo>
                        <a:pt x="272498" y="102133"/>
                      </a:lnTo>
                      <a:cubicBezTo>
                        <a:pt x="286328" y="99997"/>
                        <a:pt x="296984" y="89944"/>
                        <a:pt x="296984" y="77226"/>
                      </a:cubicBezTo>
                      <a:cubicBezTo>
                        <a:pt x="296984" y="63678"/>
                        <a:pt x="284962" y="52774"/>
                        <a:pt x="269779" y="51696"/>
                      </a:cubicBezTo>
                      <a:lnTo>
                        <a:pt x="311423" y="51696"/>
                      </a:lnTo>
                      <a:cubicBezTo>
                        <a:pt x="325688" y="51696"/>
                        <a:pt x="337375" y="40009"/>
                        <a:pt x="337375" y="25744"/>
                      </a:cubicBezTo>
                      <a:cubicBezTo>
                        <a:pt x="337375" y="11479"/>
                        <a:pt x="325688" y="0"/>
                        <a:pt x="311423" y="0"/>
                      </a:cubicBezTo>
                      <a:lnTo>
                        <a:pt x="103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5"/>
                <p:cNvSpPr/>
                <p:nvPr/>
              </p:nvSpPr>
              <p:spPr>
                <a:xfrm>
                  <a:off x="3291137" y="4866835"/>
                  <a:ext cx="55446" cy="51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46" h="51656" extrusionOk="0">
                      <a:moveTo>
                        <a:pt x="25831" y="0"/>
                      </a:moveTo>
                      <a:lnTo>
                        <a:pt x="29622" y="0"/>
                      </a:lnTo>
                      <a:cubicBezTo>
                        <a:pt x="43887" y="0"/>
                        <a:pt x="55447" y="11560"/>
                        <a:pt x="55447" y="25825"/>
                      </a:cubicBezTo>
                      <a:lnTo>
                        <a:pt x="55447" y="25825"/>
                      </a:lnTo>
                      <a:cubicBezTo>
                        <a:pt x="55447" y="40090"/>
                        <a:pt x="43887" y="51656"/>
                        <a:pt x="29622" y="51656"/>
                      </a:cubicBezTo>
                      <a:lnTo>
                        <a:pt x="25831" y="51656"/>
                      </a:lnTo>
                      <a:cubicBezTo>
                        <a:pt x="11566" y="51656"/>
                        <a:pt x="0" y="40090"/>
                        <a:pt x="0" y="25825"/>
                      </a:cubicBezTo>
                      <a:lnTo>
                        <a:pt x="0" y="25825"/>
                      </a:lnTo>
                      <a:cubicBezTo>
                        <a:pt x="0" y="11560"/>
                        <a:pt x="11566" y="0"/>
                        <a:pt x="258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" name="Google Shape;140;p5"/>
              <p:cNvSpPr/>
              <p:nvPr/>
            </p:nvSpPr>
            <p:spPr>
              <a:xfrm>
                <a:off x="2153335" y="5284182"/>
                <a:ext cx="447253" cy="215879"/>
              </a:xfrm>
              <a:custGeom>
                <a:avLst/>
                <a:gdLst/>
                <a:ahLst/>
                <a:cxnLst/>
                <a:rect l="l" t="t" r="r" b="b"/>
                <a:pathLst>
                  <a:path w="447253" h="215879" extrusionOk="0">
                    <a:moveTo>
                      <a:pt x="111968" y="0"/>
                    </a:moveTo>
                    <a:cubicBezTo>
                      <a:pt x="96986" y="0"/>
                      <a:pt x="84972" y="12229"/>
                      <a:pt x="84972" y="27204"/>
                    </a:cubicBezTo>
                    <a:cubicBezTo>
                      <a:pt x="84972" y="41068"/>
                      <a:pt x="95433" y="51957"/>
                      <a:pt x="108834" y="53578"/>
                    </a:cubicBezTo>
                    <a:lnTo>
                      <a:pt x="26999" y="53578"/>
                    </a:lnTo>
                    <a:cubicBezTo>
                      <a:pt x="12018" y="53578"/>
                      <a:pt x="0" y="65593"/>
                      <a:pt x="0" y="80575"/>
                    </a:cubicBezTo>
                    <a:cubicBezTo>
                      <a:pt x="1" y="95557"/>
                      <a:pt x="12018" y="107786"/>
                      <a:pt x="26999" y="107786"/>
                    </a:cubicBezTo>
                    <a:lnTo>
                      <a:pt x="75555" y="107786"/>
                    </a:lnTo>
                    <a:cubicBezTo>
                      <a:pt x="62516" y="109762"/>
                      <a:pt x="52322" y="120571"/>
                      <a:pt x="52322" y="134153"/>
                    </a:cubicBezTo>
                    <a:cubicBezTo>
                      <a:pt x="52322" y="149135"/>
                      <a:pt x="64552" y="161364"/>
                      <a:pt x="79533" y="161364"/>
                    </a:cubicBezTo>
                    <a:lnTo>
                      <a:pt x="229023" y="162509"/>
                    </a:lnTo>
                    <a:cubicBezTo>
                      <a:pt x="216138" y="164612"/>
                      <a:pt x="206212" y="175395"/>
                      <a:pt x="206212" y="188876"/>
                    </a:cubicBezTo>
                    <a:cubicBezTo>
                      <a:pt x="206212" y="203858"/>
                      <a:pt x="218227" y="215880"/>
                      <a:pt x="233209" y="215880"/>
                    </a:cubicBezTo>
                    <a:lnTo>
                      <a:pt x="420042" y="214728"/>
                    </a:lnTo>
                    <a:cubicBezTo>
                      <a:pt x="435024" y="214728"/>
                      <a:pt x="447253" y="202713"/>
                      <a:pt x="447253" y="187731"/>
                    </a:cubicBezTo>
                    <a:cubicBezTo>
                      <a:pt x="447253" y="172749"/>
                      <a:pt x="435024" y="160527"/>
                      <a:pt x="420042" y="160527"/>
                    </a:cubicBezTo>
                    <a:lnTo>
                      <a:pt x="352655" y="160527"/>
                    </a:lnTo>
                    <a:cubicBezTo>
                      <a:pt x="365594" y="158444"/>
                      <a:pt x="375673" y="147668"/>
                      <a:pt x="375673" y="134153"/>
                    </a:cubicBezTo>
                    <a:cubicBezTo>
                      <a:pt x="375673" y="120297"/>
                      <a:pt x="365031" y="109219"/>
                      <a:pt x="351610" y="107572"/>
                    </a:cubicBezTo>
                    <a:lnTo>
                      <a:pt x="213479" y="107572"/>
                    </a:lnTo>
                    <a:cubicBezTo>
                      <a:pt x="198497" y="107572"/>
                      <a:pt x="186268" y="95349"/>
                      <a:pt x="186268" y="80367"/>
                    </a:cubicBezTo>
                    <a:cubicBezTo>
                      <a:pt x="186268" y="65385"/>
                      <a:pt x="198497" y="53370"/>
                      <a:pt x="213479" y="53370"/>
                    </a:cubicBezTo>
                    <a:lnTo>
                      <a:pt x="281911" y="53370"/>
                    </a:lnTo>
                    <a:cubicBezTo>
                      <a:pt x="294817" y="51288"/>
                      <a:pt x="304937" y="40693"/>
                      <a:pt x="304937" y="27204"/>
                    </a:cubicBezTo>
                    <a:cubicBezTo>
                      <a:pt x="304937" y="12229"/>
                      <a:pt x="292707" y="0"/>
                      <a:pt x="277726" y="0"/>
                    </a:cubicBezTo>
                    <a:lnTo>
                      <a:pt x="1119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" name="Google Shape;141;p5"/>
          <p:cNvGrpSpPr/>
          <p:nvPr/>
        </p:nvGrpSpPr>
        <p:grpSpPr>
          <a:xfrm flipH="1">
            <a:off x="9558470" y="351368"/>
            <a:ext cx="2420773" cy="1168445"/>
            <a:chOff x="581277" y="3084757"/>
            <a:chExt cx="2420773" cy="1168445"/>
          </a:xfrm>
        </p:grpSpPr>
        <p:sp>
          <p:nvSpPr>
            <p:cNvPr id="142" name="Google Shape;142;p5"/>
            <p:cNvSpPr/>
            <p:nvPr/>
          </p:nvSpPr>
          <p:spPr>
            <a:xfrm>
              <a:off x="581277" y="3084757"/>
              <a:ext cx="2420773" cy="1168445"/>
            </a:xfrm>
            <a:custGeom>
              <a:avLst/>
              <a:gdLst/>
              <a:ahLst/>
              <a:cxnLst/>
              <a:rect l="l" t="t" r="r" b="b"/>
              <a:pathLst>
                <a:path w="447256" h="215879" extrusionOk="0">
                  <a:moveTo>
                    <a:pt x="111972" y="0"/>
                  </a:moveTo>
                  <a:cubicBezTo>
                    <a:pt x="96990" y="0"/>
                    <a:pt x="84975" y="12229"/>
                    <a:pt x="84975" y="27211"/>
                  </a:cubicBezTo>
                  <a:cubicBezTo>
                    <a:pt x="84975" y="41068"/>
                    <a:pt x="95436" y="51957"/>
                    <a:pt x="108831" y="53578"/>
                  </a:cubicBezTo>
                  <a:lnTo>
                    <a:pt x="27003" y="53578"/>
                  </a:lnTo>
                  <a:cubicBezTo>
                    <a:pt x="12021" y="53578"/>
                    <a:pt x="0" y="65600"/>
                    <a:pt x="0" y="80575"/>
                  </a:cubicBezTo>
                  <a:cubicBezTo>
                    <a:pt x="7" y="95557"/>
                    <a:pt x="12021" y="107786"/>
                    <a:pt x="27003" y="107786"/>
                  </a:cubicBezTo>
                  <a:lnTo>
                    <a:pt x="75558" y="107786"/>
                  </a:lnTo>
                  <a:cubicBezTo>
                    <a:pt x="62519" y="109761"/>
                    <a:pt x="52326" y="120571"/>
                    <a:pt x="52326" y="134153"/>
                  </a:cubicBezTo>
                  <a:cubicBezTo>
                    <a:pt x="52326" y="149135"/>
                    <a:pt x="64555" y="161364"/>
                    <a:pt x="79530" y="161364"/>
                  </a:cubicBezTo>
                  <a:lnTo>
                    <a:pt x="229026" y="162509"/>
                  </a:lnTo>
                  <a:cubicBezTo>
                    <a:pt x="216141" y="164612"/>
                    <a:pt x="206215" y="175394"/>
                    <a:pt x="206215" y="188876"/>
                  </a:cubicBezTo>
                  <a:cubicBezTo>
                    <a:pt x="206215" y="203858"/>
                    <a:pt x="218230" y="215880"/>
                    <a:pt x="233212" y="215880"/>
                  </a:cubicBezTo>
                  <a:lnTo>
                    <a:pt x="420046" y="214734"/>
                  </a:lnTo>
                  <a:cubicBezTo>
                    <a:pt x="435028" y="214734"/>
                    <a:pt x="447257" y="202713"/>
                    <a:pt x="447257" y="187731"/>
                  </a:cubicBezTo>
                  <a:cubicBezTo>
                    <a:pt x="447257" y="172756"/>
                    <a:pt x="435028" y="160527"/>
                    <a:pt x="420046" y="160527"/>
                  </a:cubicBezTo>
                  <a:lnTo>
                    <a:pt x="352658" y="160527"/>
                  </a:lnTo>
                  <a:cubicBezTo>
                    <a:pt x="365597" y="158444"/>
                    <a:pt x="375676" y="147668"/>
                    <a:pt x="375676" y="134153"/>
                  </a:cubicBezTo>
                  <a:cubicBezTo>
                    <a:pt x="375676" y="120296"/>
                    <a:pt x="365034" y="109225"/>
                    <a:pt x="351606" y="107578"/>
                  </a:cubicBezTo>
                  <a:lnTo>
                    <a:pt x="213475" y="107578"/>
                  </a:lnTo>
                  <a:cubicBezTo>
                    <a:pt x="198500" y="107578"/>
                    <a:pt x="186271" y="95349"/>
                    <a:pt x="186271" y="80367"/>
                  </a:cubicBezTo>
                  <a:cubicBezTo>
                    <a:pt x="186271" y="65385"/>
                    <a:pt x="198500" y="53370"/>
                    <a:pt x="213475" y="53370"/>
                  </a:cubicBezTo>
                  <a:lnTo>
                    <a:pt x="281915" y="53370"/>
                  </a:lnTo>
                  <a:cubicBezTo>
                    <a:pt x="294820" y="51288"/>
                    <a:pt x="304940" y="40693"/>
                    <a:pt x="304940" y="27211"/>
                  </a:cubicBezTo>
                  <a:cubicBezTo>
                    <a:pt x="304940" y="12229"/>
                    <a:pt x="292711" y="0"/>
                    <a:pt x="277729" y="0"/>
                  </a:cubicBezTo>
                  <a:lnTo>
                    <a:pt x="111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405322" y="3099436"/>
              <a:ext cx="258607" cy="258607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19"/>
                    <a:pt x="14319" y="0"/>
                    <a:pt x="31986" y="0"/>
                  </a:cubicBezTo>
                  <a:cubicBezTo>
                    <a:pt x="49647" y="0"/>
                    <a:pt x="63972" y="14319"/>
                    <a:pt x="63972" y="31986"/>
                  </a:cubicBezTo>
                  <a:cubicBezTo>
                    <a:pt x="63972" y="49647"/>
                    <a:pt x="49647" y="63972"/>
                    <a:pt x="31986" y="63972"/>
                  </a:cubicBezTo>
                  <a:cubicBezTo>
                    <a:pt x="14319" y="63972"/>
                    <a:pt x="0" y="49647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>
            <a:off x="297559" y="1519822"/>
            <a:ext cx="693466" cy="693667"/>
            <a:chOff x="3041812" y="75577"/>
            <a:chExt cx="206088" cy="206148"/>
          </a:xfrm>
        </p:grpSpPr>
        <p:sp>
          <p:nvSpPr>
            <p:cNvPr id="145" name="Google Shape;145;p5"/>
            <p:cNvSpPr/>
            <p:nvPr/>
          </p:nvSpPr>
          <p:spPr>
            <a:xfrm>
              <a:off x="3041812" y="75637"/>
              <a:ext cx="206088" cy="206088"/>
            </a:xfrm>
            <a:custGeom>
              <a:avLst/>
              <a:gdLst/>
              <a:ahLst/>
              <a:cxnLst/>
              <a:rect l="l" t="t" r="r" b="b"/>
              <a:pathLst>
                <a:path w="206088" h="206088" extrusionOk="0">
                  <a:moveTo>
                    <a:pt x="103044" y="206088"/>
                  </a:moveTo>
                  <a:lnTo>
                    <a:pt x="82490" y="179761"/>
                  </a:lnTo>
                  <a:lnTo>
                    <a:pt x="51522" y="192285"/>
                  </a:lnTo>
                  <a:lnTo>
                    <a:pt x="46887" y="159208"/>
                  </a:lnTo>
                  <a:lnTo>
                    <a:pt x="13803" y="154566"/>
                  </a:lnTo>
                  <a:lnTo>
                    <a:pt x="26327" y="123598"/>
                  </a:lnTo>
                  <a:lnTo>
                    <a:pt x="0" y="103044"/>
                  </a:lnTo>
                  <a:lnTo>
                    <a:pt x="26327" y="82490"/>
                  </a:lnTo>
                  <a:lnTo>
                    <a:pt x="13803" y="51522"/>
                  </a:lnTo>
                  <a:lnTo>
                    <a:pt x="46887" y="46888"/>
                  </a:lnTo>
                  <a:lnTo>
                    <a:pt x="51522" y="13810"/>
                  </a:lnTo>
                  <a:lnTo>
                    <a:pt x="82490" y="26334"/>
                  </a:lnTo>
                  <a:lnTo>
                    <a:pt x="103044" y="0"/>
                  </a:lnTo>
                  <a:lnTo>
                    <a:pt x="123598" y="26334"/>
                  </a:lnTo>
                  <a:lnTo>
                    <a:pt x="154566" y="13810"/>
                  </a:lnTo>
                  <a:lnTo>
                    <a:pt x="159201" y="46888"/>
                  </a:lnTo>
                  <a:lnTo>
                    <a:pt x="192278" y="51522"/>
                  </a:lnTo>
                  <a:lnTo>
                    <a:pt x="179761" y="82490"/>
                  </a:lnTo>
                  <a:lnTo>
                    <a:pt x="206088" y="103044"/>
                  </a:lnTo>
                  <a:lnTo>
                    <a:pt x="179761" y="123598"/>
                  </a:lnTo>
                  <a:lnTo>
                    <a:pt x="192278" y="154566"/>
                  </a:lnTo>
                  <a:lnTo>
                    <a:pt x="159201" y="159208"/>
                  </a:lnTo>
                  <a:lnTo>
                    <a:pt x="154566" y="192285"/>
                  </a:lnTo>
                  <a:lnTo>
                    <a:pt x="123598" y="179761"/>
                  </a:lnTo>
                  <a:lnTo>
                    <a:pt x="103044" y="206088"/>
                  </a:lnTo>
                  <a:close/>
                </a:path>
              </a:pathLst>
            </a:custGeom>
            <a:solidFill>
              <a:srgbClr val="FFC0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86965" y="120790"/>
              <a:ext cx="115782" cy="115782"/>
            </a:xfrm>
            <a:custGeom>
              <a:avLst/>
              <a:gdLst/>
              <a:ahLst/>
              <a:cxnLst/>
              <a:rect l="l" t="t" r="r" b="b"/>
              <a:pathLst>
                <a:path w="115782" h="115782" extrusionOk="0">
                  <a:moveTo>
                    <a:pt x="0" y="57891"/>
                  </a:moveTo>
                  <a:cubicBezTo>
                    <a:pt x="0" y="25918"/>
                    <a:pt x="25918" y="0"/>
                    <a:pt x="57891" y="0"/>
                  </a:cubicBezTo>
                  <a:cubicBezTo>
                    <a:pt x="89864" y="0"/>
                    <a:pt x="115782" y="25918"/>
                    <a:pt x="115782" y="57891"/>
                  </a:cubicBezTo>
                  <a:cubicBezTo>
                    <a:pt x="115782" y="89864"/>
                    <a:pt x="89864" y="115782"/>
                    <a:pt x="57891" y="115782"/>
                  </a:cubicBezTo>
                  <a:cubicBezTo>
                    <a:pt x="25918" y="115782"/>
                    <a:pt x="0" y="89864"/>
                    <a:pt x="0" y="57891"/>
                  </a:cubicBezTo>
                  <a:close/>
                </a:path>
              </a:pathLst>
            </a:custGeom>
            <a:solidFill>
              <a:srgbClr val="F49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144856" y="75577"/>
              <a:ext cx="102970" cy="206148"/>
            </a:xfrm>
            <a:custGeom>
              <a:avLst/>
              <a:gdLst/>
              <a:ahLst/>
              <a:cxnLst/>
              <a:rect l="l" t="t" r="r" b="b"/>
              <a:pathLst>
                <a:path w="102970" h="206148" extrusionOk="0">
                  <a:moveTo>
                    <a:pt x="0" y="0"/>
                  </a:moveTo>
                  <a:lnTo>
                    <a:pt x="0" y="45207"/>
                  </a:lnTo>
                  <a:lnTo>
                    <a:pt x="0" y="160942"/>
                  </a:lnTo>
                  <a:lnTo>
                    <a:pt x="0" y="206149"/>
                  </a:lnTo>
                  <a:lnTo>
                    <a:pt x="20507" y="179775"/>
                  </a:lnTo>
                  <a:lnTo>
                    <a:pt x="51482" y="192332"/>
                  </a:lnTo>
                  <a:lnTo>
                    <a:pt x="56090" y="159268"/>
                  </a:lnTo>
                  <a:lnTo>
                    <a:pt x="89154" y="154660"/>
                  </a:lnTo>
                  <a:lnTo>
                    <a:pt x="76597" y="123685"/>
                  </a:lnTo>
                  <a:lnTo>
                    <a:pt x="102970" y="103178"/>
                  </a:lnTo>
                  <a:lnTo>
                    <a:pt x="76597" y="82664"/>
                  </a:lnTo>
                  <a:lnTo>
                    <a:pt x="89154" y="51690"/>
                  </a:lnTo>
                  <a:lnTo>
                    <a:pt x="56090" y="46881"/>
                  </a:lnTo>
                  <a:lnTo>
                    <a:pt x="51482" y="13810"/>
                  </a:lnTo>
                  <a:lnTo>
                    <a:pt x="20507" y="26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8"/>
          <p:cNvGrpSpPr/>
          <p:nvPr/>
        </p:nvGrpSpPr>
        <p:grpSpPr>
          <a:xfrm>
            <a:off x="317839" y="571828"/>
            <a:ext cx="11556314" cy="5714356"/>
            <a:chOff x="7316493" y="1473610"/>
            <a:chExt cx="2620420" cy="1295743"/>
          </a:xfrm>
        </p:grpSpPr>
        <p:sp>
          <p:nvSpPr>
            <p:cNvPr id="251" name="Google Shape;251;p8"/>
            <p:cNvSpPr/>
            <p:nvPr/>
          </p:nvSpPr>
          <p:spPr>
            <a:xfrm>
              <a:off x="9386557" y="2414462"/>
              <a:ext cx="291887" cy="226157"/>
            </a:xfrm>
            <a:custGeom>
              <a:avLst/>
              <a:gdLst/>
              <a:ahLst/>
              <a:cxnLst/>
              <a:rect l="l" t="t" r="r" b="b"/>
              <a:pathLst>
                <a:path w="291887" h="226157" extrusionOk="0">
                  <a:moveTo>
                    <a:pt x="9922" y="128884"/>
                  </a:moveTo>
                  <a:cubicBezTo>
                    <a:pt x="8114" y="122816"/>
                    <a:pt x="11596" y="117305"/>
                    <a:pt x="9721" y="111317"/>
                  </a:cubicBezTo>
                  <a:cubicBezTo>
                    <a:pt x="8181" y="106462"/>
                    <a:pt x="3425" y="104205"/>
                    <a:pt x="1349" y="99604"/>
                  </a:cubicBezTo>
                  <a:cubicBezTo>
                    <a:pt x="-3339" y="89216"/>
                    <a:pt x="4899" y="70812"/>
                    <a:pt x="15145" y="67397"/>
                  </a:cubicBezTo>
                  <a:cubicBezTo>
                    <a:pt x="25057" y="64102"/>
                    <a:pt x="49368" y="70939"/>
                    <a:pt x="57003" y="61958"/>
                  </a:cubicBezTo>
                  <a:cubicBezTo>
                    <a:pt x="61625" y="56514"/>
                    <a:pt x="61021" y="49970"/>
                    <a:pt x="67049" y="44807"/>
                  </a:cubicBezTo>
                  <a:cubicBezTo>
                    <a:pt x="71201" y="41237"/>
                    <a:pt x="78435" y="43742"/>
                    <a:pt x="81247" y="40206"/>
                  </a:cubicBezTo>
                  <a:cubicBezTo>
                    <a:pt x="87543" y="32363"/>
                    <a:pt x="86740" y="15345"/>
                    <a:pt x="102612" y="17616"/>
                  </a:cubicBezTo>
                  <a:cubicBezTo>
                    <a:pt x="107032" y="18252"/>
                    <a:pt x="109711" y="29952"/>
                    <a:pt x="113863" y="28907"/>
                  </a:cubicBezTo>
                  <a:cubicBezTo>
                    <a:pt x="119154" y="27595"/>
                    <a:pt x="121297" y="16517"/>
                    <a:pt x="125583" y="13430"/>
                  </a:cubicBezTo>
                  <a:cubicBezTo>
                    <a:pt x="128597" y="11267"/>
                    <a:pt x="136165" y="17201"/>
                    <a:pt x="139380" y="13430"/>
                  </a:cubicBezTo>
                  <a:cubicBezTo>
                    <a:pt x="142930" y="9298"/>
                    <a:pt x="135094" y="-2469"/>
                    <a:pt x="149024" y="464"/>
                  </a:cubicBezTo>
                  <a:cubicBezTo>
                    <a:pt x="172130" y="5326"/>
                    <a:pt x="164160" y="39522"/>
                    <a:pt x="180836" y="42295"/>
                  </a:cubicBezTo>
                  <a:cubicBezTo>
                    <a:pt x="218876" y="48644"/>
                    <a:pt x="192356" y="6405"/>
                    <a:pt x="222225" y="9251"/>
                  </a:cubicBezTo>
                  <a:cubicBezTo>
                    <a:pt x="233744" y="10343"/>
                    <a:pt x="229793" y="26510"/>
                    <a:pt x="233945" y="32256"/>
                  </a:cubicBezTo>
                  <a:cubicBezTo>
                    <a:pt x="241446" y="42657"/>
                    <a:pt x="246268" y="55583"/>
                    <a:pt x="255242" y="65300"/>
                  </a:cubicBezTo>
                  <a:cubicBezTo>
                    <a:pt x="265288" y="76170"/>
                    <a:pt x="285113" y="86712"/>
                    <a:pt x="287925" y="103368"/>
                  </a:cubicBezTo>
                  <a:cubicBezTo>
                    <a:pt x="290270" y="117599"/>
                    <a:pt x="292613" y="134115"/>
                    <a:pt x="291676" y="148547"/>
                  </a:cubicBezTo>
                  <a:cubicBezTo>
                    <a:pt x="291207" y="155111"/>
                    <a:pt x="283505" y="161587"/>
                    <a:pt x="281630" y="168211"/>
                  </a:cubicBezTo>
                  <a:cubicBezTo>
                    <a:pt x="273057" y="198275"/>
                    <a:pt x="256916" y="237628"/>
                    <a:pt x="217202" y="223007"/>
                  </a:cubicBezTo>
                  <a:cubicBezTo>
                    <a:pt x="214456" y="221990"/>
                    <a:pt x="180434" y="190586"/>
                    <a:pt x="179161" y="187030"/>
                  </a:cubicBezTo>
                  <a:cubicBezTo>
                    <a:pt x="177755" y="183360"/>
                    <a:pt x="180032" y="173763"/>
                    <a:pt x="177019" y="171137"/>
                  </a:cubicBezTo>
                  <a:cubicBezTo>
                    <a:pt x="168446" y="163516"/>
                    <a:pt x="166637" y="179241"/>
                    <a:pt x="159472" y="174486"/>
                  </a:cubicBezTo>
                  <a:cubicBezTo>
                    <a:pt x="155788" y="172048"/>
                    <a:pt x="156659" y="166094"/>
                    <a:pt x="152775" y="164440"/>
                  </a:cubicBezTo>
                  <a:cubicBezTo>
                    <a:pt x="143130" y="160308"/>
                    <a:pt x="128932" y="157147"/>
                    <a:pt x="118485" y="156497"/>
                  </a:cubicBezTo>
                  <a:cubicBezTo>
                    <a:pt x="108439" y="155867"/>
                    <a:pt x="108238" y="165786"/>
                    <a:pt x="101339" y="167373"/>
                  </a:cubicBezTo>
                  <a:cubicBezTo>
                    <a:pt x="96584" y="168465"/>
                    <a:pt x="92365" y="162351"/>
                    <a:pt x="87945" y="162351"/>
                  </a:cubicBezTo>
                  <a:cubicBezTo>
                    <a:pt x="71268" y="162351"/>
                    <a:pt x="74216" y="175524"/>
                    <a:pt x="64504" y="180754"/>
                  </a:cubicBezTo>
                  <a:cubicBezTo>
                    <a:pt x="55329" y="185710"/>
                    <a:pt x="50373" y="179161"/>
                    <a:pt x="40662" y="181592"/>
                  </a:cubicBezTo>
                  <a:cubicBezTo>
                    <a:pt x="31554" y="183875"/>
                    <a:pt x="23584" y="192019"/>
                    <a:pt x="13873" y="185356"/>
                  </a:cubicBezTo>
                  <a:cubicBezTo>
                    <a:pt x="7042" y="180647"/>
                    <a:pt x="17757" y="165947"/>
                    <a:pt x="19365" y="160261"/>
                  </a:cubicBezTo>
                  <a:cubicBezTo>
                    <a:pt x="21307" y="152968"/>
                    <a:pt x="12266" y="136707"/>
                    <a:pt x="9922" y="1288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9619474" y="2645435"/>
              <a:ext cx="26745" cy="27121"/>
            </a:xfrm>
            <a:custGeom>
              <a:avLst/>
              <a:gdLst/>
              <a:ahLst/>
              <a:cxnLst/>
              <a:rect l="l" t="t" r="r" b="b"/>
              <a:pathLst>
                <a:path w="26745" h="27121" extrusionOk="0">
                  <a:moveTo>
                    <a:pt x="24" y="12789"/>
                  </a:moveTo>
                  <a:cubicBezTo>
                    <a:pt x="1162" y="306"/>
                    <a:pt x="26746" y="-5749"/>
                    <a:pt x="26746" y="7311"/>
                  </a:cubicBezTo>
                  <a:cubicBezTo>
                    <a:pt x="26746" y="13037"/>
                    <a:pt x="19312" y="29345"/>
                    <a:pt x="11410" y="26867"/>
                  </a:cubicBezTo>
                  <a:cubicBezTo>
                    <a:pt x="8462" y="25943"/>
                    <a:pt x="7323" y="23190"/>
                    <a:pt x="5315" y="21154"/>
                  </a:cubicBezTo>
                  <a:cubicBezTo>
                    <a:pt x="2971" y="18777"/>
                    <a:pt x="-311" y="16272"/>
                    <a:pt x="24" y="1278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9769282" y="2651532"/>
              <a:ext cx="55020" cy="66225"/>
            </a:xfrm>
            <a:custGeom>
              <a:avLst/>
              <a:gdLst/>
              <a:ahLst/>
              <a:cxnLst/>
              <a:rect l="l" t="t" r="r" b="b"/>
              <a:pathLst>
                <a:path w="55020" h="66225" extrusionOk="0">
                  <a:moveTo>
                    <a:pt x="6664" y="66225"/>
                  </a:moveTo>
                  <a:cubicBezTo>
                    <a:pt x="3583" y="66332"/>
                    <a:pt x="4186" y="59126"/>
                    <a:pt x="3048" y="56112"/>
                  </a:cubicBezTo>
                  <a:cubicBezTo>
                    <a:pt x="-8070" y="26128"/>
                    <a:pt x="13696" y="31091"/>
                    <a:pt x="28698" y="17844"/>
                  </a:cubicBezTo>
                  <a:cubicBezTo>
                    <a:pt x="35194" y="12151"/>
                    <a:pt x="34592" y="1127"/>
                    <a:pt x="44839" y="42"/>
                  </a:cubicBezTo>
                  <a:cubicBezTo>
                    <a:pt x="52741" y="-781"/>
                    <a:pt x="56960" y="10604"/>
                    <a:pt x="54148" y="16444"/>
                  </a:cubicBezTo>
                  <a:cubicBezTo>
                    <a:pt x="51603" y="21755"/>
                    <a:pt x="44906" y="25130"/>
                    <a:pt x="40150" y="28399"/>
                  </a:cubicBezTo>
                  <a:cubicBezTo>
                    <a:pt x="33989" y="32658"/>
                    <a:pt x="27760" y="36917"/>
                    <a:pt x="22001" y="41746"/>
                  </a:cubicBezTo>
                  <a:cubicBezTo>
                    <a:pt x="17647" y="45390"/>
                    <a:pt x="12356" y="50057"/>
                    <a:pt x="10012" y="55348"/>
                  </a:cubicBezTo>
                  <a:cubicBezTo>
                    <a:pt x="8673" y="58416"/>
                    <a:pt x="10012" y="66104"/>
                    <a:pt x="6664" y="6622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9812117" y="2592808"/>
              <a:ext cx="37503" cy="63450"/>
            </a:xfrm>
            <a:custGeom>
              <a:avLst/>
              <a:gdLst/>
              <a:ahLst/>
              <a:cxnLst/>
              <a:rect l="l" t="t" r="r" b="b"/>
              <a:pathLst>
                <a:path w="37503" h="63450" extrusionOk="0">
                  <a:moveTo>
                    <a:pt x="27118" y="62255"/>
                  </a:moveTo>
                  <a:cubicBezTo>
                    <a:pt x="24238" y="66227"/>
                    <a:pt x="15799" y="59315"/>
                    <a:pt x="14058" y="55866"/>
                  </a:cubicBezTo>
                  <a:cubicBezTo>
                    <a:pt x="10575" y="48820"/>
                    <a:pt x="-2618" y="6735"/>
                    <a:pt x="462" y="2864"/>
                  </a:cubicBezTo>
                  <a:cubicBezTo>
                    <a:pt x="4079" y="-1630"/>
                    <a:pt x="9303" y="-425"/>
                    <a:pt x="12853" y="3641"/>
                  </a:cubicBezTo>
                  <a:cubicBezTo>
                    <a:pt x="17205" y="8657"/>
                    <a:pt x="16603" y="17410"/>
                    <a:pt x="19349" y="23364"/>
                  </a:cubicBezTo>
                  <a:cubicBezTo>
                    <a:pt x="23367" y="31957"/>
                    <a:pt x="37231" y="34669"/>
                    <a:pt x="37498" y="45465"/>
                  </a:cubicBezTo>
                  <a:cubicBezTo>
                    <a:pt x="37700" y="54386"/>
                    <a:pt x="31337" y="56382"/>
                    <a:pt x="27118" y="622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9684569" y="2526361"/>
              <a:ext cx="9494" cy="11595"/>
            </a:xfrm>
            <a:custGeom>
              <a:avLst/>
              <a:gdLst/>
              <a:ahLst/>
              <a:cxnLst/>
              <a:rect l="l" t="t" r="r" b="b"/>
              <a:pathLst>
                <a:path w="9494" h="11595" extrusionOk="0">
                  <a:moveTo>
                    <a:pt x="2169" y="1937"/>
                  </a:moveTo>
                  <a:cubicBezTo>
                    <a:pt x="1700" y="2245"/>
                    <a:pt x="2035" y="1769"/>
                    <a:pt x="1097" y="2486"/>
                  </a:cubicBezTo>
                  <a:cubicBezTo>
                    <a:pt x="-2117" y="4950"/>
                    <a:pt x="2570" y="11701"/>
                    <a:pt x="4446" y="11594"/>
                  </a:cubicBezTo>
                  <a:cubicBezTo>
                    <a:pt x="9134" y="11319"/>
                    <a:pt x="13889" y="-5611"/>
                    <a:pt x="2169" y="19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7316493" y="1685343"/>
              <a:ext cx="987234" cy="1084010"/>
            </a:xfrm>
            <a:custGeom>
              <a:avLst/>
              <a:gdLst/>
              <a:ahLst/>
              <a:cxnLst/>
              <a:rect l="l" t="t" r="r" b="b"/>
              <a:pathLst>
                <a:path w="987234" h="1084010" extrusionOk="0">
                  <a:moveTo>
                    <a:pt x="732442" y="1083614"/>
                  </a:moveTo>
                  <a:cubicBezTo>
                    <a:pt x="744048" y="1081639"/>
                    <a:pt x="733701" y="1080219"/>
                    <a:pt x="738664" y="1068090"/>
                  </a:cubicBezTo>
                  <a:cubicBezTo>
                    <a:pt x="741276" y="1061694"/>
                    <a:pt x="742916" y="1054843"/>
                    <a:pt x="750116" y="1051240"/>
                  </a:cubicBezTo>
                  <a:cubicBezTo>
                    <a:pt x="754261" y="1049164"/>
                    <a:pt x="758930" y="1048360"/>
                    <a:pt x="760872" y="1043504"/>
                  </a:cubicBezTo>
                  <a:cubicBezTo>
                    <a:pt x="761555" y="1041810"/>
                    <a:pt x="753766" y="1017499"/>
                    <a:pt x="752052" y="1014646"/>
                  </a:cubicBezTo>
                  <a:cubicBezTo>
                    <a:pt x="746077" y="1004687"/>
                    <a:pt x="763450" y="1000126"/>
                    <a:pt x="765399" y="998827"/>
                  </a:cubicBezTo>
                  <a:cubicBezTo>
                    <a:pt x="773583" y="993369"/>
                    <a:pt x="764140" y="968656"/>
                    <a:pt x="774052" y="962052"/>
                  </a:cubicBezTo>
                  <a:cubicBezTo>
                    <a:pt x="779423" y="958469"/>
                    <a:pt x="790655" y="966513"/>
                    <a:pt x="798008" y="963244"/>
                  </a:cubicBezTo>
                  <a:cubicBezTo>
                    <a:pt x="806755" y="959360"/>
                    <a:pt x="818609" y="942168"/>
                    <a:pt x="824362" y="934500"/>
                  </a:cubicBezTo>
                  <a:cubicBezTo>
                    <a:pt x="834997" y="920322"/>
                    <a:pt x="812742" y="907255"/>
                    <a:pt x="819573" y="903351"/>
                  </a:cubicBezTo>
                  <a:cubicBezTo>
                    <a:pt x="828789" y="898087"/>
                    <a:pt x="835419" y="912948"/>
                    <a:pt x="843530" y="909345"/>
                  </a:cubicBezTo>
                  <a:cubicBezTo>
                    <a:pt x="861224" y="901476"/>
                    <a:pt x="871464" y="868096"/>
                    <a:pt x="884256" y="854240"/>
                  </a:cubicBezTo>
                  <a:cubicBezTo>
                    <a:pt x="892875" y="844904"/>
                    <a:pt x="887731" y="840798"/>
                    <a:pt x="895581" y="833934"/>
                  </a:cubicBezTo>
                  <a:cubicBezTo>
                    <a:pt x="903544" y="826975"/>
                    <a:pt x="911982" y="838722"/>
                    <a:pt x="928390" y="819916"/>
                  </a:cubicBezTo>
                  <a:cubicBezTo>
                    <a:pt x="949554" y="795619"/>
                    <a:pt x="944933" y="799610"/>
                    <a:pt x="946004" y="785077"/>
                  </a:cubicBezTo>
                  <a:cubicBezTo>
                    <a:pt x="948013" y="757685"/>
                    <a:pt x="955313" y="758764"/>
                    <a:pt x="964756" y="739917"/>
                  </a:cubicBezTo>
                  <a:cubicBezTo>
                    <a:pt x="970985" y="727373"/>
                    <a:pt x="988197" y="709987"/>
                    <a:pt x="987193" y="694604"/>
                  </a:cubicBezTo>
                  <a:cubicBezTo>
                    <a:pt x="985920" y="673347"/>
                    <a:pt x="955715" y="665029"/>
                    <a:pt x="939776" y="665029"/>
                  </a:cubicBezTo>
                  <a:cubicBezTo>
                    <a:pt x="914058" y="665029"/>
                    <a:pt x="903946" y="663522"/>
                    <a:pt x="883492" y="649873"/>
                  </a:cubicBezTo>
                  <a:cubicBezTo>
                    <a:pt x="872395" y="642472"/>
                    <a:pt x="854855" y="640550"/>
                    <a:pt x="867968" y="612288"/>
                  </a:cubicBezTo>
                  <a:cubicBezTo>
                    <a:pt x="872522" y="602469"/>
                    <a:pt x="785524" y="558475"/>
                    <a:pt x="752098" y="562346"/>
                  </a:cubicBezTo>
                  <a:cubicBezTo>
                    <a:pt x="711908" y="567001"/>
                    <a:pt x="723903" y="548858"/>
                    <a:pt x="711192" y="552327"/>
                  </a:cubicBezTo>
                  <a:cubicBezTo>
                    <a:pt x="704065" y="554269"/>
                    <a:pt x="699505" y="557403"/>
                    <a:pt x="693451" y="561442"/>
                  </a:cubicBezTo>
                  <a:cubicBezTo>
                    <a:pt x="672943" y="576558"/>
                    <a:pt x="675977" y="559105"/>
                    <a:pt x="649262" y="566793"/>
                  </a:cubicBezTo>
                  <a:cubicBezTo>
                    <a:pt x="643208" y="568534"/>
                    <a:pt x="640160" y="562005"/>
                    <a:pt x="634682" y="559265"/>
                  </a:cubicBezTo>
                  <a:cubicBezTo>
                    <a:pt x="618548" y="551202"/>
                    <a:pt x="627389" y="530306"/>
                    <a:pt x="618964" y="524687"/>
                  </a:cubicBezTo>
                  <a:cubicBezTo>
                    <a:pt x="608737" y="517869"/>
                    <a:pt x="602756" y="544793"/>
                    <a:pt x="602756" y="521232"/>
                  </a:cubicBezTo>
                  <a:cubicBezTo>
                    <a:pt x="602756" y="504709"/>
                    <a:pt x="611322" y="465926"/>
                    <a:pt x="605535" y="467292"/>
                  </a:cubicBezTo>
                  <a:cubicBezTo>
                    <a:pt x="584211" y="472328"/>
                    <a:pt x="561648" y="524647"/>
                    <a:pt x="530057" y="474685"/>
                  </a:cubicBezTo>
                  <a:cubicBezTo>
                    <a:pt x="515122" y="451058"/>
                    <a:pt x="530627" y="430926"/>
                    <a:pt x="545052" y="421395"/>
                  </a:cubicBezTo>
                  <a:cubicBezTo>
                    <a:pt x="559478" y="411865"/>
                    <a:pt x="571466" y="424054"/>
                    <a:pt x="595744" y="414645"/>
                  </a:cubicBezTo>
                  <a:cubicBezTo>
                    <a:pt x="631487" y="400788"/>
                    <a:pt x="637937" y="448345"/>
                    <a:pt x="650668" y="433792"/>
                  </a:cubicBezTo>
                  <a:cubicBezTo>
                    <a:pt x="661310" y="421630"/>
                    <a:pt x="651030" y="403962"/>
                    <a:pt x="655463" y="390668"/>
                  </a:cubicBezTo>
                  <a:cubicBezTo>
                    <a:pt x="661518" y="372505"/>
                    <a:pt x="690296" y="367168"/>
                    <a:pt x="700978" y="351134"/>
                  </a:cubicBezTo>
                  <a:cubicBezTo>
                    <a:pt x="707595" y="341216"/>
                    <a:pt x="693182" y="328062"/>
                    <a:pt x="703376" y="318793"/>
                  </a:cubicBezTo>
                  <a:cubicBezTo>
                    <a:pt x="719744" y="303912"/>
                    <a:pt x="753552" y="295219"/>
                    <a:pt x="763490" y="273366"/>
                  </a:cubicBezTo>
                  <a:cubicBezTo>
                    <a:pt x="769277" y="260628"/>
                    <a:pt x="765165" y="257547"/>
                    <a:pt x="757282" y="245726"/>
                  </a:cubicBezTo>
                  <a:cubicBezTo>
                    <a:pt x="756753" y="244923"/>
                    <a:pt x="740579" y="235546"/>
                    <a:pt x="741496" y="234327"/>
                  </a:cubicBezTo>
                  <a:cubicBezTo>
                    <a:pt x="758983" y="211008"/>
                    <a:pt x="838935" y="233859"/>
                    <a:pt x="836343" y="216975"/>
                  </a:cubicBezTo>
                  <a:cubicBezTo>
                    <a:pt x="831052" y="182618"/>
                    <a:pt x="801457" y="189047"/>
                    <a:pt x="790822" y="173851"/>
                  </a:cubicBezTo>
                  <a:cubicBezTo>
                    <a:pt x="783468" y="163350"/>
                    <a:pt x="780548" y="149781"/>
                    <a:pt x="771654" y="139112"/>
                  </a:cubicBezTo>
                  <a:cubicBezTo>
                    <a:pt x="769083" y="136025"/>
                    <a:pt x="754804" y="121773"/>
                    <a:pt x="750096" y="123541"/>
                  </a:cubicBezTo>
                  <a:cubicBezTo>
                    <a:pt x="726542" y="132375"/>
                    <a:pt x="765861" y="156150"/>
                    <a:pt x="718947" y="149895"/>
                  </a:cubicBezTo>
                  <a:cubicBezTo>
                    <a:pt x="696049" y="146841"/>
                    <a:pt x="714554" y="95245"/>
                    <a:pt x="677022" y="112759"/>
                  </a:cubicBezTo>
                  <a:cubicBezTo>
                    <a:pt x="645444" y="127499"/>
                    <a:pt x="671657" y="148924"/>
                    <a:pt x="666246" y="167864"/>
                  </a:cubicBezTo>
                  <a:cubicBezTo>
                    <a:pt x="661525" y="184366"/>
                    <a:pt x="661129" y="178070"/>
                    <a:pt x="655129" y="191277"/>
                  </a:cubicBezTo>
                  <a:cubicBezTo>
                    <a:pt x="653776" y="194251"/>
                    <a:pt x="661699" y="219962"/>
                    <a:pt x="654111" y="216921"/>
                  </a:cubicBezTo>
                  <a:cubicBezTo>
                    <a:pt x="630811" y="207605"/>
                    <a:pt x="619405" y="183622"/>
                    <a:pt x="602756" y="169063"/>
                  </a:cubicBezTo>
                  <a:cubicBezTo>
                    <a:pt x="594244" y="161609"/>
                    <a:pt x="563671" y="160363"/>
                    <a:pt x="560831" y="154684"/>
                  </a:cubicBezTo>
                  <a:cubicBezTo>
                    <a:pt x="557898" y="148823"/>
                    <a:pt x="559110" y="137954"/>
                    <a:pt x="560831" y="131926"/>
                  </a:cubicBezTo>
                  <a:cubicBezTo>
                    <a:pt x="565385" y="115973"/>
                    <a:pt x="573576" y="97690"/>
                    <a:pt x="585986" y="86405"/>
                  </a:cubicBezTo>
                  <a:cubicBezTo>
                    <a:pt x="604879" y="69226"/>
                    <a:pt x="652416" y="57915"/>
                    <a:pt x="614737" y="26511"/>
                  </a:cubicBezTo>
                  <a:cubicBezTo>
                    <a:pt x="607692" y="20644"/>
                    <a:pt x="589328" y="44225"/>
                    <a:pt x="577601" y="32505"/>
                  </a:cubicBezTo>
                  <a:cubicBezTo>
                    <a:pt x="566651" y="21555"/>
                    <a:pt x="563584" y="-2153"/>
                    <a:pt x="540465" y="157"/>
                  </a:cubicBezTo>
                  <a:cubicBezTo>
                    <a:pt x="529099" y="1296"/>
                    <a:pt x="536681" y="30295"/>
                    <a:pt x="529689" y="37294"/>
                  </a:cubicBezTo>
                  <a:cubicBezTo>
                    <a:pt x="519429" y="47554"/>
                    <a:pt x="448063" y="33697"/>
                    <a:pt x="429062" y="33697"/>
                  </a:cubicBezTo>
                  <a:cubicBezTo>
                    <a:pt x="416284" y="33697"/>
                    <a:pt x="414034" y="52865"/>
                    <a:pt x="413491" y="52865"/>
                  </a:cubicBezTo>
                  <a:cubicBezTo>
                    <a:pt x="398530" y="52865"/>
                    <a:pt x="384124" y="35224"/>
                    <a:pt x="373964" y="26511"/>
                  </a:cubicBezTo>
                  <a:cubicBezTo>
                    <a:pt x="365941" y="19640"/>
                    <a:pt x="339868" y="17309"/>
                    <a:pt x="329642" y="15735"/>
                  </a:cubicBezTo>
                  <a:cubicBezTo>
                    <a:pt x="321611" y="14496"/>
                    <a:pt x="293476" y="19807"/>
                    <a:pt x="290114" y="18126"/>
                  </a:cubicBezTo>
                  <a:cubicBezTo>
                    <a:pt x="280022" y="13083"/>
                    <a:pt x="272018" y="8261"/>
                    <a:pt x="260164" y="9741"/>
                  </a:cubicBezTo>
                  <a:cubicBezTo>
                    <a:pt x="249187" y="11114"/>
                    <a:pt x="252556" y="31307"/>
                    <a:pt x="238605" y="31307"/>
                  </a:cubicBezTo>
                  <a:cubicBezTo>
                    <a:pt x="218641" y="31307"/>
                    <a:pt x="208508" y="13485"/>
                    <a:pt x="190687" y="10940"/>
                  </a:cubicBezTo>
                  <a:cubicBezTo>
                    <a:pt x="170642" y="8080"/>
                    <a:pt x="60492" y="3191"/>
                    <a:pt x="44545" y="13338"/>
                  </a:cubicBezTo>
                  <a:cubicBezTo>
                    <a:pt x="35819" y="18890"/>
                    <a:pt x="41291" y="26772"/>
                    <a:pt x="30173" y="30108"/>
                  </a:cubicBezTo>
                  <a:cubicBezTo>
                    <a:pt x="25967" y="31367"/>
                    <a:pt x="16732" y="29311"/>
                    <a:pt x="13403" y="31307"/>
                  </a:cubicBezTo>
                  <a:cubicBezTo>
                    <a:pt x="-11544" y="46275"/>
                    <a:pt x="58503" y="46101"/>
                    <a:pt x="51739" y="52865"/>
                  </a:cubicBezTo>
                  <a:cubicBezTo>
                    <a:pt x="44800" y="59803"/>
                    <a:pt x="31446" y="65027"/>
                    <a:pt x="21788" y="66045"/>
                  </a:cubicBezTo>
                  <a:cubicBezTo>
                    <a:pt x="20757" y="66152"/>
                    <a:pt x="967" y="64270"/>
                    <a:pt x="230" y="67244"/>
                  </a:cubicBezTo>
                  <a:cubicBezTo>
                    <a:pt x="-3849" y="83552"/>
                    <a:pt x="47740" y="68041"/>
                    <a:pt x="49341" y="72033"/>
                  </a:cubicBezTo>
                  <a:cubicBezTo>
                    <a:pt x="55428" y="87249"/>
                    <a:pt x="17489" y="99156"/>
                    <a:pt x="21788" y="116355"/>
                  </a:cubicBezTo>
                  <a:cubicBezTo>
                    <a:pt x="27903" y="140820"/>
                    <a:pt x="45871" y="117145"/>
                    <a:pt x="56527" y="123541"/>
                  </a:cubicBezTo>
                  <a:cubicBezTo>
                    <a:pt x="63841" y="127928"/>
                    <a:pt x="46943" y="139903"/>
                    <a:pt x="46943" y="143908"/>
                  </a:cubicBezTo>
                  <a:cubicBezTo>
                    <a:pt x="46943" y="149004"/>
                    <a:pt x="67504" y="146191"/>
                    <a:pt x="70899" y="154684"/>
                  </a:cubicBezTo>
                  <a:cubicBezTo>
                    <a:pt x="75467" y="166089"/>
                    <a:pt x="29905" y="207016"/>
                    <a:pt x="39757" y="206192"/>
                  </a:cubicBezTo>
                  <a:cubicBezTo>
                    <a:pt x="72051" y="203500"/>
                    <a:pt x="85379" y="159807"/>
                    <a:pt x="109234" y="143908"/>
                  </a:cubicBezTo>
                  <a:cubicBezTo>
                    <a:pt x="139640" y="123635"/>
                    <a:pt x="132715" y="144772"/>
                    <a:pt x="157147" y="152292"/>
                  </a:cubicBezTo>
                  <a:cubicBezTo>
                    <a:pt x="175919" y="158066"/>
                    <a:pt x="192971" y="142709"/>
                    <a:pt x="211053" y="142709"/>
                  </a:cubicBezTo>
                  <a:cubicBezTo>
                    <a:pt x="234554" y="142709"/>
                    <a:pt x="253273" y="158909"/>
                    <a:pt x="270946" y="172652"/>
                  </a:cubicBezTo>
                  <a:cubicBezTo>
                    <a:pt x="287181" y="185277"/>
                    <a:pt x="295546" y="214745"/>
                    <a:pt x="315269" y="225360"/>
                  </a:cubicBezTo>
                  <a:cubicBezTo>
                    <a:pt x="322054" y="229010"/>
                    <a:pt x="335039" y="229224"/>
                    <a:pt x="340424" y="236142"/>
                  </a:cubicBezTo>
                  <a:cubicBezTo>
                    <a:pt x="345661" y="242880"/>
                    <a:pt x="341851" y="250615"/>
                    <a:pt x="345213" y="256502"/>
                  </a:cubicBezTo>
                  <a:cubicBezTo>
                    <a:pt x="345889" y="257687"/>
                    <a:pt x="383554" y="268175"/>
                    <a:pt x="379951" y="270881"/>
                  </a:cubicBezTo>
                  <a:cubicBezTo>
                    <a:pt x="371265" y="277391"/>
                    <a:pt x="314700" y="262556"/>
                    <a:pt x="326045" y="285253"/>
                  </a:cubicBezTo>
                  <a:cubicBezTo>
                    <a:pt x="329802" y="292761"/>
                    <a:pt x="342105" y="294342"/>
                    <a:pt x="340424" y="304421"/>
                  </a:cubicBezTo>
                  <a:cubicBezTo>
                    <a:pt x="338274" y="317300"/>
                    <a:pt x="315403" y="325363"/>
                    <a:pt x="324853" y="341551"/>
                  </a:cubicBezTo>
                  <a:cubicBezTo>
                    <a:pt x="332026" y="353853"/>
                    <a:pt x="358044" y="361093"/>
                    <a:pt x="361982" y="373898"/>
                  </a:cubicBezTo>
                  <a:cubicBezTo>
                    <a:pt x="365345" y="384828"/>
                    <a:pt x="355620" y="406052"/>
                    <a:pt x="370368" y="413426"/>
                  </a:cubicBezTo>
                  <a:cubicBezTo>
                    <a:pt x="382175" y="419326"/>
                    <a:pt x="399092" y="407525"/>
                    <a:pt x="407504" y="420612"/>
                  </a:cubicBezTo>
                  <a:cubicBezTo>
                    <a:pt x="412145" y="427838"/>
                    <a:pt x="431286" y="482628"/>
                    <a:pt x="433858" y="484102"/>
                  </a:cubicBezTo>
                  <a:cubicBezTo>
                    <a:pt x="451043" y="493920"/>
                    <a:pt x="461591" y="463481"/>
                    <a:pt x="467397" y="464934"/>
                  </a:cubicBezTo>
                  <a:cubicBezTo>
                    <a:pt x="471416" y="465939"/>
                    <a:pt x="495647" y="506303"/>
                    <a:pt x="506436" y="514152"/>
                  </a:cubicBezTo>
                  <a:cubicBezTo>
                    <a:pt x="522891" y="526121"/>
                    <a:pt x="539366" y="517113"/>
                    <a:pt x="556036" y="529617"/>
                  </a:cubicBezTo>
                  <a:cubicBezTo>
                    <a:pt x="565050" y="536374"/>
                    <a:pt x="565385" y="535081"/>
                    <a:pt x="582369" y="539930"/>
                  </a:cubicBezTo>
                  <a:cubicBezTo>
                    <a:pt x="595443" y="543667"/>
                    <a:pt x="609078" y="547163"/>
                    <a:pt x="614355" y="552441"/>
                  </a:cubicBezTo>
                  <a:cubicBezTo>
                    <a:pt x="618997" y="557082"/>
                    <a:pt x="621656" y="575024"/>
                    <a:pt x="627335" y="580703"/>
                  </a:cubicBezTo>
                  <a:cubicBezTo>
                    <a:pt x="634126" y="587494"/>
                    <a:pt x="644614" y="581105"/>
                    <a:pt x="654265" y="584722"/>
                  </a:cubicBezTo>
                  <a:cubicBezTo>
                    <a:pt x="690263" y="598223"/>
                    <a:pt x="630684" y="647154"/>
                    <a:pt x="636242" y="671043"/>
                  </a:cubicBezTo>
                  <a:cubicBezTo>
                    <a:pt x="641801" y="694932"/>
                    <a:pt x="643589" y="696425"/>
                    <a:pt x="648646" y="708554"/>
                  </a:cubicBezTo>
                  <a:cubicBezTo>
                    <a:pt x="653789" y="720911"/>
                    <a:pt x="679520" y="721219"/>
                    <a:pt x="676526" y="735330"/>
                  </a:cubicBezTo>
                  <a:cubicBezTo>
                    <a:pt x="670311" y="764603"/>
                    <a:pt x="711499" y="776257"/>
                    <a:pt x="715036" y="784508"/>
                  </a:cubicBezTo>
                  <a:cubicBezTo>
                    <a:pt x="716958" y="788988"/>
                    <a:pt x="728303" y="827451"/>
                    <a:pt x="726937" y="832233"/>
                  </a:cubicBezTo>
                  <a:cubicBezTo>
                    <a:pt x="723327" y="844870"/>
                    <a:pt x="704146" y="849940"/>
                    <a:pt x="708378" y="864031"/>
                  </a:cubicBezTo>
                  <a:cubicBezTo>
                    <a:pt x="712303" y="877124"/>
                    <a:pt x="718511" y="889079"/>
                    <a:pt x="709243" y="904972"/>
                  </a:cubicBezTo>
                  <a:cubicBezTo>
                    <a:pt x="701005" y="919089"/>
                    <a:pt x="695145" y="914321"/>
                    <a:pt x="692526" y="931352"/>
                  </a:cubicBezTo>
                  <a:cubicBezTo>
                    <a:pt x="690276" y="945972"/>
                    <a:pt x="705847" y="974610"/>
                    <a:pt x="703931" y="987100"/>
                  </a:cubicBezTo>
                  <a:cubicBezTo>
                    <a:pt x="700248" y="1011029"/>
                    <a:pt x="685501" y="1006227"/>
                    <a:pt x="692245" y="1030967"/>
                  </a:cubicBezTo>
                  <a:cubicBezTo>
                    <a:pt x="697241" y="1049278"/>
                    <a:pt x="705150" y="1067206"/>
                    <a:pt x="718947" y="1078243"/>
                  </a:cubicBezTo>
                  <a:cubicBezTo>
                    <a:pt x="724947" y="1083038"/>
                    <a:pt x="724867" y="1084900"/>
                    <a:pt x="732442" y="108361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8016139" y="1473610"/>
              <a:ext cx="444738" cy="351716"/>
            </a:xfrm>
            <a:custGeom>
              <a:avLst/>
              <a:gdLst/>
              <a:ahLst/>
              <a:cxnLst/>
              <a:rect l="l" t="t" r="r" b="b"/>
              <a:pathLst>
                <a:path w="444738" h="351716" extrusionOk="0">
                  <a:moveTo>
                    <a:pt x="203028" y="351381"/>
                  </a:moveTo>
                  <a:cubicBezTo>
                    <a:pt x="190839" y="350530"/>
                    <a:pt x="186914" y="348146"/>
                    <a:pt x="177698" y="336895"/>
                  </a:cubicBezTo>
                  <a:cubicBezTo>
                    <a:pt x="169702" y="327130"/>
                    <a:pt x="138506" y="275320"/>
                    <a:pt x="143107" y="260265"/>
                  </a:cubicBezTo>
                  <a:cubicBezTo>
                    <a:pt x="147748" y="245068"/>
                    <a:pt x="160882" y="239436"/>
                    <a:pt x="159670" y="221099"/>
                  </a:cubicBezTo>
                  <a:cubicBezTo>
                    <a:pt x="158484" y="203157"/>
                    <a:pt x="138352" y="209144"/>
                    <a:pt x="132760" y="194497"/>
                  </a:cubicBezTo>
                  <a:cubicBezTo>
                    <a:pt x="124944" y="174017"/>
                    <a:pt x="137783" y="167923"/>
                    <a:pt x="136370" y="158265"/>
                  </a:cubicBezTo>
                  <a:cubicBezTo>
                    <a:pt x="136216" y="157227"/>
                    <a:pt x="135914" y="156142"/>
                    <a:pt x="135251" y="155338"/>
                  </a:cubicBezTo>
                  <a:cubicBezTo>
                    <a:pt x="135017" y="155050"/>
                    <a:pt x="67334" y="136459"/>
                    <a:pt x="66276" y="136466"/>
                  </a:cubicBezTo>
                  <a:cubicBezTo>
                    <a:pt x="61702" y="136519"/>
                    <a:pt x="45555" y="135106"/>
                    <a:pt x="42976" y="130847"/>
                  </a:cubicBezTo>
                  <a:cubicBezTo>
                    <a:pt x="41677" y="128697"/>
                    <a:pt x="53337" y="119113"/>
                    <a:pt x="53725" y="118256"/>
                  </a:cubicBezTo>
                  <a:cubicBezTo>
                    <a:pt x="58722" y="107091"/>
                    <a:pt x="37659" y="108109"/>
                    <a:pt x="32589" y="110808"/>
                  </a:cubicBezTo>
                  <a:cubicBezTo>
                    <a:pt x="28256" y="113112"/>
                    <a:pt x="5632" y="114291"/>
                    <a:pt x="3262" y="109830"/>
                  </a:cubicBezTo>
                  <a:cubicBezTo>
                    <a:pt x="-16723" y="72266"/>
                    <a:pt x="61420" y="92920"/>
                    <a:pt x="67354" y="88058"/>
                  </a:cubicBezTo>
                  <a:cubicBezTo>
                    <a:pt x="76195" y="80818"/>
                    <a:pt x="39414" y="71261"/>
                    <a:pt x="53263" y="59916"/>
                  </a:cubicBezTo>
                  <a:cubicBezTo>
                    <a:pt x="67796" y="48015"/>
                    <a:pt x="133958" y="38799"/>
                    <a:pt x="152751" y="36040"/>
                  </a:cubicBezTo>
                  <a:cubicBezTo>
                    <a:pt x="159884" y="34989"/>
                    <a:pt x="158859" y="56534"/>
                    <a:pt x="173941" y="49408"/>
                  </a:cubicBezTo>
                  <a:cubicBezTo>
                    <a:pt x="189907" y="41867"/>
                    <a:pt x="166969" y="19156"/>
                    <a:pt x="182427" y="20697"/>
                  </a:cubicBezTo>
                  <a:cubicBezTo>
                    <a:pt x="195915" y="22036"/>
                    <a:pt x="192948" y="51538"/>
                    <a:pt x="208051" y="45764"/>
                  </a:cubicBezTo>
                  <a:cubicBezTo>
                    <a:pt x="219637" y="41358"/>
                    <a:pt x="214480" y="20288"/>
                    <a:pt x="225329" y="13705"/>
                  </a:cubicBezTo>
                  <a:cubicBezTo>
                    <a:pt x="244752" y="1984"/>
                    <a:pt x="339585" y="-4170"/>
                    <a:pt x="360078" y="3190"/>
                  </a:cubicBezTo>
                  <a:cubicBezTo>
                    <a:pt x="366508" y="5480"/>
                    <a:pt x="374612" y="8635"/>
                    <a:pt x="380304" y="12238"/>
                  </a:cubicBezTo>
                  <a:cubicBezTo>
                    <a:pt x="413389" y="33093"/>
                    <a:pt x="309983" y="18158"/>
                    <a:pt x="312461" y="43487"/>
                  </a:cubicBezTo>
                  <a:cubicBezTo>
                    <a:pt x="314805" y="67129"/>
                    <a:pt x="367111" y="37092"/>
                    <a:pt x="374746" y="39837"/>
                  </a:cubicBezTo>
                  <a:cubicBezTo>
                    <a:pt x="380371" y="41847"/>
                    <a:pt x="380974" y="51718"/>
                    <a:pt x="388944" y="52509"/>
                  </a:cubicBezTo>
                  <a:cubicBezTo>
                    <a:pt x="397583" y="53366"/>
                    <a:pt x="408969" y="42710"/>
                    <a:pt x="418211" y="41351"/>
                  </a:cubicBezTo>
                  <a:cubicBezTo>
                    <a:pt x="422162" y="40768"/>
                    <a:pt x="445201" y="53352"/>
                    <a:pt x="444732" y="58061"/>
                  </a:cubicBezTo>
                  <a:cubicBezTo>
                    <a:pt x="443794" y="67444"/>
                    <a:pt x="388006" y="72379"/>
                    <a:pt x="378831" y="97943"/>
                  </a:cubicBezTo>
                  <a:cubicBezTo>
                    <a:pt x="375214" y="108076"/>
                    <a:pt x="399994" y="106723"/>
                    <a:pt x="396512" y="118008"/>
                  </a:cubicBezTo>
                  <a:cubicBezTo>
                    <a:pt x="391489" y="134590"/>
                    <a:pt x="367245" y="131094"/>
                    <a:pt x="362824" y="145614"/>
                  </a:cubicBezTo>
                  <a:cubicBezTo>
                    <a:pt x="359409" y="156678"/>
                    <a:pt x="372535" y="160971"/>
                    <a:pt x="371597" y="170414"/>
                  </a:cubicBezTo>
                  <a:cubicBezTo>
                    <a:pt x="370258" y="184036"/>
                    <a:pt x="336370" y="177192"/>
                    <a:pt x="338178" y="195234"/>
                  </a:cubicBezTo>
                  <a:cubicBezTo>
                    <a:pt x="338915" y="202882"/>
                    <a:pt x="354319" y="202273"/>
                    <a:pt x="355323" y="206793"/>
                  </a:cubicBezTo>
                  <a:cubicBezTo>
                    <a:pt x="356060" y="210202"/>
                    <a:pt x="334830" y="214609"/>
                    <a:pt x="342666" y="221012"/>
                  </a:cubicBezTo>
                  <a:cubicBezTo>
                    <a:pt x="346349" y="224026"/>
                    <a:pt x="377023" y="210115"/>
                    <a:pt x="367178" y="229089"/>
                  </a:cubicBezTo>
                  <a:cubicBezTo>
                    <a:pt x="359208" y="244452"/>
                    <a:pt x="285203" y="238103"/>
                    <a:pt x="263638" y="251150"/>
                  </a:cubicBezTo>
                  <a:cubicBezTo>
                    <a:pt x="251717" y="258376"/>
                    <a:pt x="254396" y="270451"/>
                    <a:pt x="256539" y="280001"/>
                  </a:cubicBezTo>
                  <a:cubicBezTo>
                    <a:pt x="256941" y="281716"/>
                    <a:pt x="235978" y="288038"/>
                    <a:pt x="233835" y="296041"/>
                  </a:cubicBezTo>
                  <a:cubicBezTo>
                    <a:pt x="228142" y="317218"/>
                    <a:pt x="264843" y="355707"/>
                    <a:pt x="203028" y="35138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8427624" y="1574159"/>
              <a:ext cx="1509289" cy="1022575"/>
            </a:xfrm>
            <a:custGeom>
              <a:avLst/>
              <a:gdLst/>
              <a:ahLst/>
              <a:cxnLst/>
              <a:rect l="l" t="t" r="r" b="b"/>
              <a:pathLst>
                <a:path w="1509289" h="1022575" extrusionOk="0">
                  <a:moveTo>
                    <a:pt x="481896" y="712013"/>
                  </a:moveTo>
                  <a:cubicBezTo>
                    <a:pt x="473993" y="724918"/>
                    <a:pt x="461335" y="737201"/>
                    <a:pt x="450151" y="748379"/>
                  </a:cubicBezTo>
                  <a:cubicBezTo>
                    <a:pt x="435886" y="762678"/>
                    <a:pt x="434144" y="774471"/>
                    <a:pt x="420080" y="788542"/>
                  </a:cubicBezTo>
                  <a:cubicBezTo>
                    <a:pt x="392554" y="816088"/>
                    <a:pt x="438162" y="816972"/>
                    <a:pt x="434546" y="835196"/>
                  </a:cubicBezTo>
                  <a:cubicBezTo>
                    <a:pt x="431867" y="848516"/>
                    <a:pt x="422558" y="862869"/>
                    <a:pt x="419745" y="876725"/>
                  </a:cubicBezTo>
                  <a:cubicBezTo>
                    <a:pt x="417334" y="888908"/>
                    <a:pt x="399319" y="902289"/>
                    <a:pt x="398448" y="903186"/>
                  </a:cubicBezTo>
                  <a:cubicBezTo>
                    <a:pt x="388536" y="913051"/>
                    <a:pt x="379829" y="918704"/>
                    <a:pt x="385924" y="926553"/>
                  </a:cubicBezTo>
                  <a:cubicBezTo>
                    <a:pt x="398113" y="942191"/>
                    <a:pt x="383580" y="942345"/>
                    <a:pt x="369382" y="951259"/>
                  </a:cubicBezTo>
                  <a:cubicBezTo>
                    <a:pt x="351032" y="962812"/>
                    <a:pt x="375744" y="976816"/>
                    <a:pt x="360876" y="996358"/>
                  </a:cubicBezTo>
                  <a:cubicBezTo>
                    <a:pt x="345674" y="1016209"/>
                    <a:pt x="298659" y="1025880"/>
                    <a:pt x="269190" y="1021560"/>
                  </a:cubicBezTo>
                  <a:cubicBezTo>
                    <a:pt x="245282" y="1018051"/>
                    <a:pt x="254122" y="993793"/>
                    <a:pt x="251376" y="974184"/>
                  </a:cubicBezTo>
                  <a:cubicBezTo>
                    <a:pt x="248831" y="956007"/>
                    <a:pt x="207977" y="907392"/>
                    <a:pt x="203758" y="886108"/>
                  </a:cubicBezTo>
                  <a:cubicBezTo>
                    <a:pt x="201280" y="873752"/>
                    <a:pt x="218023" y="857973"/>
                    <a:pt x="222377" y="847070"/>
                  </a:cubicBezTo>
                  <a:cubicBezTo>
                    <a:pt x="226931" y="835691"/>
                    <a:pt x="221841" y="825826"/>
                    <a:pt x="219899" y="816068"/>
                  </a:cubicBezTo>
                  <a:cubicBezTo>
                    <a:pt x="215278" y="792855"/>
                    <a:pt x="213067" y="797235"/>
                    <a:pt x="198936" y="777740"/>
                  </a:cubicBezTo>
                  <a:cubicBezTo>
                    <a:pt x="196525" y="774357"/>
                    <a:pt x="196190" y="757407"/>
                    <a:pt x="192841" y="754118"/>
                  </a:cubicBezTo>
                  <a:cubicBezTo>
                    <a:pt x="185274" y="746530"/>
                    <a:pt x="202084" y="726914"/>
                    <a:pt x="194383" y="723056"/>
                  </a:cubicBezTo>
                  <a:cubicBezTo>
                    <a:pt x="185810" y="718750"/>
                    <a:pt x="184805" y="710573"/>
                    <a:pt x="171478" y="707907"/>
                  </a:cubicBezTo>
                  <a:cubicBezTo>
                    <a:pt x="140201" y="701659"/>
                    <a:pt x="99616" y="724878"/>
                    <a:pt x="67938" y="724878"/>
                  </a:cubicBezTo>
                  <a:cubicBezTo>
                    <a:pt x="56285" y="724878"/>
                    <a:pt x="2439" y="656827"/>
                    <a:pt x="95" y="645120"/>
                  </a:cubicBezTo>
                  <a:cubicBezTo>
                    <a:pt x="-843" y="640352"/>
                    <a:pt x="5452" y="560212"/>
                    <a:pt x="6859" y="556870"/>
                  </a:cubicBezTo>
                  <a:cubicBezTo>
                    <a:pt x="17038" y="533095"/>
                    <a:pt x="36729" y="532774"/>
                    <a:pt x="54410" y="519533"/>
                  </a:cubicBezTo>
                  <a:cubicBezTo>
                    <a:pt x="63317" y="512856"/>
                    <a:pt x="57022" y="497178"/>
                    <a:pt x="67938" y="488980"/>
                  </a:cubicBezTo>
                  <a:cubicBezTo>
                    <a:pt x="70817" y="486851"/>
                    <a:pt x="187953" y="454577"/>
                    <a:pt x="194047" y="455795"/>
                  </a:cubicBezTo>
                  <a:cubicBezTo>
                    <a:pt x="211661" y="459318"/>
                    <a:pt x="195789" y="483221"/>
                    <a:pt x="227467" y="494077"/>
                  </a:cubicBezTo>
                  <a:cubicBezTo>
                    <a:pt x="259145" y="504933"/>
                    <a:pt x="257002" y="512816"/>
                    <a:pt x="267249" y="512816"/>
                  </a:cubicBezTo>
                  <a:cubicBezTo>
                    <a:pt x="277161" y="512816"/>
                    <a:pt x="276156" y="501417"/>
                    <a:pt x="287943" y="499053"/>
                  </a:cubicBezTo>
                  <a:cubicBezTo>
                    <a:pt x="316407" y="493360"/>
                    <a:pt x="348955" y="519680"/>
                    <a:pt x="378155" y="497961"/>
                  </a:cubicBezTo>
                  <a:cubicBezTo>
                    <a:pt x="432537" y="457503"/>
                    <a:pt x="305423" y="497131"/>
                    <a:pt x="330069" y="445374"/>
                  </a:cubicBezTo>
                  <a:cubicBezTo>
                    <a:pt x="340248" y="424050"/>
                    <a:pt x="360073" y="415886"/>
                    <a:pt x="380165" y="417192"/>
                  </a:cubicBezTo>
                  <a:cubicBezTo>
                    <a:pt x="397309" y="418311"/>
                    <a:pt x="414856" y="427948"/>
                    <a:pt x="424500" y="424385"/>
                  </a:cubicBezTo>
                  <a:cubicBezTo>
                    <a:pt x="440707" y="418411"/>
                    <a:pt x="408895" y="400322"/>
                    <a:pt x="403538" y="388561"/>
                  </a:cubicBezTo>
                  <a:cubicBezTo>
                    <a:pt x="401663" y="384443"/>
                    <a:pt x="409432" y="371289"/>
                    <a:pt x="407690" y="369581"/>
                  </a:cubicBezTo>
                  <a:cubicBezTo>
                    <a:pt x="402667" y="364532"/>
                    <a:pt x="381370" y="383900"/>
                    <a:pt x="375142" y="385461"/>
                  </a:cubicBezTo>
                  <a:cubicBezTo>
                    <a:pt x="366502" y="387617"/>
                    <a:pt x="362350" y="378757"/>
                    <a:pt x="355184" y="379560"/>
                  </a:cubicBezTo>
                  <a:cubicBezTo>
                    <a:pt x="350965" y="380029"/>
                    <a:pt x="341119" y="378824"/>
                    <a:pt x="335762" y="388910"/>
                  </a:cubicBezTo>
                  <a:cubicBezTo>
                    <a:pt x="330471" y="398989"/>
                    <a:pt x="338507" y="406363"/>
                    <a:pt x="333886" y="419898"/>
                  </a:cubicBezTo>
                  <a:cubicBezTo>
                    <a:pt x="325649" y="444182"/>
                    <a:pt x="310647" y="435509"/>
                    <a:pt x="302744" y="443513"/>
                  </a:cubicBezTo>
                  <a:cubicBezTo>
                    <a:pt x="298257" y="448047"/>
                    <a:pt x="307365" y="457128"/>
                    <a:pt x="294238" y="466879"/>
                  </a:cubicBezTo>
                  <a:cubicBezTo>
                    <a:pt x="281045" y="476631"/>
                    <a:pt x="273343" y="434645"/>
                    <a:pt x="266244" y="427593"/>
                  </a:cubicBezTo>
                  <a:cubicBezTo>
                    <a:pt x="253720" y="415022"/>
                    <a:pt x="246085" y="396591"/>
                    <a:pt x="230882" y="394060"/>
                  </a:cubicBezTo>
                  <a:cubicBezTo>
                    <a:pt x="228337" y="393638"/>
                    <a:pt x="224922" y="397790"/>
                    <a:pt x="228807" y="402612"/>
                  </a:cubicBezTo>
                  <a:cubicBezTo>
                    <a:pt x="233561" y="408647"/>
                    <a:pt x="241196" y="416650"/>
                    <a:pt x="253117" y="419121"/>
                  </a:cubicBezTo>
                  <a:cubicBezTo>
                    <a:pt x="260417" y="420635"/>
                    <a:pt x="256399" y="432013"/>
                    <a:pt x="252917" y="443439"/>
                  </a:cubicBezTo>
                  <a:cubicBezTo>
                    <a:pt x="248563" y="457798"/>
                    <a:pt x="240593" y="471654"/>
                    <a:pt x="238517" y="461394"/>
                  </a:cubicBezTo>
                  <a:cubicBezTo>
                    <a:pt x="237445" y="455969"/>
                    <a:pt x="239789" y="443144"/>
                    <a:pt x="236307" y="435978"/>
                  </a:cubicBezTo>
                  <a:cubicBezTo>
                    <a:pt x="230547" y="424117"/>
                    <a:pt x="222109" y="420849"/>
                    <a:pt x="212063" y="414165"/>
                  </a:cubicBezTo>
                  <a:cubicBezTo>
                    <a:pt x="205969" y="410087"/>
                    <a:pt x="185408" y="402452"/>
                    <a:pt x="178643" y="401280"/>
                  </a:cubicBezTo>
                  <a:cubicBezTo>
                    <a:pt x="162972" y="398527"/>
                    <a:pt x="150649" y="396906"/>
                    <a:pt x="144890" y="404072"/>
                  </a:cubicBezTo>
                  <a:cubicBezTo>
                    <a:pt x="140134" y="410013"/>
                    <a:pt x="146497" y="419155"/>
                    <a:pt x="144019" y="428538"/>
                  </a:cubicBezTo>
                  <a:cubicBezTo>
                    <a:pt x="139733" y="444698"/>
                    <a:pt x="128214" y="435415"/>
                    <a:pt x="123258" y="440552"/>
                  </a:cubicBezTo>
                  <a:cubicBezTo>
                    <a:pt x="117967" y="445991"/>
                    <a:pt x="128481" y="454001"/>
                    <a:pt x="115489" y="458434"/>
                  </a:cubicBezTo>
                  <a:cubicBezTo>
                    <a:pt x="104840" y="462064"/>
                    <a:pt x="98477" y="469217"/>
                    <a:pt x="93187" y="468205"/>
                  </a:cubicBezTo>
                  <a:cubicBezTo>
                    <a:pt x="86891" y="467000"/>
                    <a:pt x="81667" y="462432"/>
                    <a:pt x="75706" y="463618"/>
                  </a:cubicBezTo>
                  <a:cubicBezTo>
                    <a:pt x="67603" y="465238"/>
                    <a:pt x="63652" y="468272"/>
                    <a:pt x="55548" y="460209"/>
                  </a:cubicBezTo>
                  <a:cubicBezTo>
                    <a:pt x="52936" y="457543"/>
                    <a:pt x="55347" y="451877"/>
                    <a:pt x="53271" y="446258"/>
                  </a:cubicBezTo>
                  <a:cubicBezTo>
                    <a:pt x="49788" y="436701"/>
                    <a:pt x="50525" y="431531"/>
                    <a:pt x="53070" y="420367"/>
                  </a:cubicBezTo>
                  <a:cubicBezTo>
                    <a:pt x="54544" y="413871"/>
                    <a:pt x="54410" y="407113"/>
                    <a:pt x="59365" y="404635"/>
                  </a:cubicBezTo>
                  <a:cubicBezTo>
                    <a:pt x="64589" y="402036"/>
                    <a:pt x="72291" y="405144"/>
                    <a:pt x="78520" y="404113"/>
                  </a:cubicBezTo>
                  <a:cubicBezTo>
                    <a:pt x="83341" y="403309"/>
                    <a:pt x="101692" y="411942"/>
                    <a:pt x="108724" y="400543"/>
                  </a:cubicBezTo>
                  <a:cubicBezTo>
                    <a:pt x="120980" y="380672"/>
                    <a:pt x="98544" y="381402"/>
                    <a:pt x="103634" y="356240"/>
                  </a:cubicBezTo>
                  <a:cubicBezTo>
                    <a:pt x="106045" y="344038"/>
                    <a:pt x="114350" y="336450"/>
                    <a:pt x="136049" y="335091"/>
                  </a:cubicBezTo>
                  <a:cubicBezTo>
                    <a:pt x="154399" y="333945"/>
                    <a:pt x="166388" y="316238"/>
                    <a:pt x="170741" y="312112"/>
                  </a:cubicBezTo>
                  <a:cubicBezTo>
                    <a:pt x="180117" y="303111"/>
                    <a:pt x="177304" y="290259"/>
                    <a:pt x="187484" y="286174"/>
                  </a:cubicBezTo>
                  <a:cubicBezTo>
                    <a:pt x="202821" y="280039"/>
                    <a:pt x="201013" y="293306"/>
                    <a:pt x="216617" y="293099"/>
                  </a:cubicBezTo>
                  <a:cubicBezTo>
                    <a:pt x="232155" y="292891"/>
                    <a:pt x="242670" y="290446"/>
                    <a:pt x="251242" y="288725"/>
                  </a:cubicBezTo>
                  <a:cubicBezTo>
                    <a:pt x="256399" y="287701"/>
                    <a:pt x="269660" y="297211"/>
                    <a:pt x="276624" y="293085"/>
                  </a:cubicBezTo>
                  <a:cubicBezTo>
                    <a:pt x="294774" y="282329"/>
                    <a:pt x="272272" y="271949"/>
                    <a:pt x="281915" y="267113"/>
                  </a:cubicBezTo>
                  <a:cubicBezTo>
                    <a:pt x="289015" y="263570"/>
                    <a:pt x="302945" y="267971"/>
                    <a:pt x="308035" y="262907"/>
                  </a:cubicBezTo>
                  <a:cubicBezTo>
                    <a:pt x="311115" y="259853"/>
                    <a:pt x="296047" y="258769"/>
                    <a:pt x="299596" y="251555"/>
                  </a:cubicBezTo>
                  <a:cubicBezTo>
                    <a:pt x="304887" y="241054"/>
                    <a:pt x="332145" y="251897"/>
                    <a:pt x="327926" y="232643"/>
                  </a:cubicBezTo>
                  <a:cubicBezTo>
                    <a:pt x="324309" y="216154"/>
                    <a:pt x="291961" y="244523"/>
                    <a:pt x="285465" y="231517"/>
                  </a:cubicBezTo>
                  <a:cubicBezTo>
                    <a:pt x="273008" y="206624"/>
                    <a:pt x="298592" y="196082"/>
                    <a:pt x="304418" y="178214"/>
                  </a:cubicBezTo>
                  <a:cubicBezTo>
                    <a:pt x="308303" y="166554"/>
                    <a:pt x="284192" y="166065"/>
                    <a:pt x="280040" y="186632"/>
                  </a:cubicBezTo>
                  <a:cubicBezTo>
                    <a:pt x="278902" y="192291"/>
                    <a:pt x="266177" y="197261"/>
                    <a:pt x="261288" y="207179"/>
                  </a:cubicBezTo>
                  <a:cubicBezTo>
                    <a:pt x="255997" y="217982"/>
                    <a:pt x="263565" y="229441"/>
                    <a:pt x="264704" y="235208"/>
                  </a:cubicBezTo>
                  <a:cubicBezTo>
                    <a:pt x="266847" y="246004"/>
                    <a:pt x="263967" y="254817"/>
                    <a:pt x="256064" y="261066"/>
                  </a:cubicBezTo>
                  <a:cubicBezTo>
                    <a:pt x="242603" y="271641"/>
                    <a:pt x="231285" y="283542"/>
                    <a:pt x="225123" y="283508"/>
                  </a:cubicBezTo>
                  <a:cubicBezTo>
                    <a:pt x="216952" y="283461"/>
                    <a:pt x="218493" y="259492"/>
                    <a:pt x="206638" y="257067"/>
                  </a:cubicBezTo>
                  <a:cubicBezTo>
                    <a:pt x="195923" y="254891"/>
                    <a:pt x="201347" y="272987"/>
                    <a:pt x="185475" y="273543"/>
                  </a:cubicBezTo>
                  <a:cubicBezTo>
                    <a:pt x="170138" y="274085"/>
                    <a:pt x="163574" y="234545"/>
                    <a:pt x="164512" y="227995"/>
                  </a:cubicBezTo>
                  <a:cubicBezTo>
                    <a:pt x="166990" y="210314"/>
                    <a:pt x="190029" y="197589"/>
                    <a:pt x="203625" y="182145"/>
                  </a:cubicBezTo>
                  <a:cubicBezTo>
                    <a:pt x="220903" y="162576"/>
                    <a:pt x="235169" y="138050"/>
                    <a:pt x="256801" y="123604"/>
                  </a:cubicBezTo>
                  <a:cubicBezTo>
                    <a:pt x="265239" y="117945"/>
                    <a:pt x="276960" y="116967"/>
                    <a:pt x="286804" y="113786"/>
                  </a:cubicBezTo>
                  <a:cubicBezTo>
                    <a:pt x="296382" y="110665"/>
                    <a:pt x="302744" y="103037"/>
                    <a:pt x="311451" y="100251"/>
                  </a:cubicBezTo>
                  <a:cubicBezTo>
                    <a:pt x="316608" y="98583"/>
                    <a:pt x="326854" y="103733"/>
                    <a:pt x="348754" y="107250"/>
                  </a:cubicBezTo>
                  <a:cubicBezTo>
                    <a:pt x="360474" y="109118"/>
                    <a:pt x="377486" y="126363"/>
                    <a:pt x="390612" y="135445"/>
                  </a:cubicBezTo>
                  <a:cubicBezTo>
                    <a:pt x="402131" y="143428"/>
                    <a:pt x="410436" y="142919"/>
                    <a:pt x="414388" y="149422"/>
                  </a:cubicBezTo>
                  <a:cubicBezTo>
                    <a:pt x="423496" y="164451"/>
                    <a:pt x="407021" y="167840"/>
                    <a:pt x="390345" y="164498"/>
                  </a:cubicBezTo>
                  <a:cubicBezTo>
                    <a:pt x="376548" y="161718"/>
                    <a:pt x="363019" y="152007"/>
                    <a:pt x="359872" y="161444"/>
                  </a:cubicBezTo>
                  <a:cubicBezTo>
                    <a:pt x="356791" y="170633"/>
                    <a:pt x="382106" y="182051"/>
                    <a:pt x="383245" y="187202"/>
                  </a:cubicBezTo>
                  <a:cubicBezTo>
                    <a:pt x="384384" y="192352"/>
                    <a:pt x="418339" y="203697"/>
                    <a:pt x="402600" y="179694"/>
                  </a:cubicBezTo>
                  <a:cubicBezTo>
                    <a:pt x="396640" y="170599"/>
                    <a:pt x="416664" y="183672"/>
                    <a:pt x="428519" y="182225"/>
                  </a:cubicBezTo>
                  <a:cubicBezTo>
                    <a:pt x="432269" y="181770"/>
                    <a:pt x="421888" y="178749"/>
                    <a:pt x="426978" y="169856"/>
                  </a:cubicBezTo>
                  <a:cubicBezTo>
                    <a:pt x="429658" y="165208"/>
                    <a:pt x="443185" y="169005"/>
                    <a:pt x="448476" y="164973"/>
                  </a:cubicBezTo>
                  <a:cubicBezTo>
                    <a:pt x="453298" y="161290"/>
                    <a:pt x="443252" y="140629"/>
                    <a:pt x="452227" y="137086"/>
                  </a:cubicBezTo>
                  <a:cubicBezTo>
                    <a:pt x="470377" y="129900"/>
                    <a:pt x="454504" y="161270"/>
                    <a:pt x="463746" y="161270"/>
                  </a:cubicBezTo>
                  <a:cubicBezTo>
                    <a:pt x="476203" y="161270"/>
                    <a:pt x="485781" y="144573"/>
                    <a:pt x="498907" y="141948"/>
                  </a:cubicBezTo>
                  <a:cubicBezTo>
                    <a:pt x="518195" y="138097"/>
                    <a:pt x="530853" y="139805"/>
                    <a:pt x="549605" y="136048"/>
                  </a:cubicBezTo>
                  <a:cubicBezTo>
                    <a:pt x="566415" y="132692"/>
                    <a:pt x="565210" y="125299"/>
                    <a:pt x="585770" y="122566"/>
                  </a:cubicBezTo>
                  <a:cubicBezTo>
                    <a:pt x="606264" y="119827"/>
                    <a:pt x="612425" y="140441"/>
                    <a:pt x="618118" y="138459"/>
                  </a:cubicBezTo>
                  <a:cubicBezTo>
                    <a:pt x="627963" y="135016"/>
                    <a:pt x="619324" y="120677"/>
                    <a:pt x="621132" y="106372"/>
                  </a:cubicBezTo>
                  <a:cubicBezTo>
                    <a:pt x="623075" y="90547"/>
                    <a:pt x="635330" y="74768"/>
                    <a:pt x="644506" y="73803"/>
                  </a:cubicBezTo>
                  <a:cubicBezTo>
                    <a:pt x="669018" y="71211"/>
                    <a:pt x="654149" y="112895"/>
                    <a:pt x="654149" y="135472"/>
                  </a:cubicBezTo>
                  <a:cubicBezTo>
                    <a:pt x="654149" y="139450"/>
                    <a:pt x="626825" y="161671"/>
                    <a:pt x="639550" y="165034"/>
                  </a:cubicBezTo>
                  <a:cubicBezTo>
                    <a:pt x="676653" y="174785"/>
                    <a:pt x="673170" y="144667"/>
                    <a:pt x="677255" y="141955"/>
                  </a:cubicBezTo>
                  <a:cubicBezTo>
                    <a:pt x="679733" y="140294"/>
                    <a:pt x="711679" y="169969"/>
                    <a:pt x="714224" y="157358"/>
                  </a:cubicBezTo>
                  <a:cubicBezTo>
                    <a:pt x="714760" y="154773"/>
                    <a:pt x="714492" y="145015"/>
                    <a:pt x="707594" y="139678"/>
                  </a:cubicBezTo>
                  <a:cubicBezTo>
                    <a:pt x="702638" y="135854"/>
                    <a:pt x="691386" y="137314"/>
                    <a:pt x="687770" y="131413"/>
                  </a:cubicBezTo>
                  <a:cubicBezTo>
                    <a:pt x="684689" y="126424"/>
                    <a:pt x="665334" y="137119"/>
                    <a:pt x="667879" y="113967"/>
                  </a:cubicBezTo>
                  <a:cubicBezTo>
                    <a:pt x="668281" y="109902"/>
                    <a:pt x="666874" y="87426"/>
                    <a:pt x="669687" y="85490"/>
                  </a:cubicBezTo>
                  <a:cubicBezTo>
                    <a:pt x="684020" y="75612"/>
                    <a:pt x="672433" y="99876"/>
                    <a:pt x="676786" y="103680"/>
                  </a:cubicBezTo>
                  <a:cubicBezTo>
                    <a:pt x="680537" y="106928"/>
                    <a:pt x="692056" y="99119"/>
                    <a:pt x="693262" y="98885"/>
                  </a:cubicBezTo>
                  <a:cubicBezTo>
                    <a:pt x="699423" y="97646"/>
                    <a:pt x="705249" y="86461"/>
                    <a:pt x="709938" y="89796"/>
                  </a:cubicBezTo>
                  <a:cubicBezTo>
                    <a:pt x="715429" y="93721"/>
                    <a:pt x="725007" y="97625"/>
                    <a:pt x="728824" y="105776"/>
                  </a:cubicBezTo>
                  <a:cubicBezTo>
                    <a:pt x="736861" y="122693"/>
                    <a:pt x="755814" y="150668"/>
                    <a:pt x="760569" y="145879"/>
                  </a:cubicBezTo>
                  <a:cubicBezTo>
                    <a:pt x="768940" y="137528"/>
                    <a:pt x="759565" y="131293"/>
                    <a:pt x="750523" y="120805"/>
                  </a:cubicBezTo>
                  <a:cubicBezTo>
                    <a:pt x="744161" y="113344"/>
                    <a:pt x="748849" y="100458"/>
                    <a:pt x="744094" y="92147"/>
                  </a:cubicBezTo>
                  <a:cubicBezTo>
                    <a:pt x="738870" y="82965"/>
                    <a:pt x="719984" y="76067"/>
                    <a:pt x="725141" y="69162"/>
                  </a:cubicBezTo>
                  <a:cubicBezTo>
                    <a:pt x="727418" y="66195"/>
                    <a:pt x="749853" y="63108"/>
                    <a:pt x="752197" y="61079"/>
                  </a:cubicBezTo>
                  <a:cubicBezTo>
                    <a:pt x="771017" y="45166"/>
                    <a:pt x="775035" y="41168"/>
                    <a:pt x="795328" y="37109"/>
                  </a:cubicBezTo>
                  <a:cubicBezTo>
                    <a:pt x="804503" y="35274"/>
                    <a:pt x="816425" y="32635"/>
                    <a:pt x="826738" y="30573"/>
                  </a:cubicBezTo>
                  <a:cubicBezTo>
                    <a:pt x="833101" y="29300"/>
                    <a:pt x="846026" y="36158"/>
                    <a:pt x="851049" y="31115"/>
                  </a:cubicBezTo>
                  <a:cubicBezTo>
                    <a:pt x="856005" y="26172"/>
                    <a:pt x="864042" y="35234"/>
                    <a:pt x="870739" y="31899"/>
                  </a:cubicBezTo>
                  <a:cubicBezTo>
                    <a:pt x="875494" y="29534"/>
                    <a:pt x="874758" y="9911"/>
                    <a:pt x="880986" y="4915"/>
                  </a:cubicBezTo>
                  <a:cubicBezTo>
                    <a:pt x="885272" y="1439"/>
                    <a:pt x="891367" y="-1722"/>
                    <a:pt x="897528" y="1071"/>
                  </a:cubicBezTo>
                  <a:cubicBezTo>
                    <a:pt x="900475" y="2417"/>
                    <a:pt x="897193" y="18651"/>
                    <a:pt x="899002" y="19013"/>
                  </a:cubicBezTo>
                  <a:cubicBezTo>
                    <a:pt x="911057" y="21431"/>
                    <a:pt x="920299" y="25014"/>
                    <a:pt x="928403" y="29066"/>
                  </a:cubicBezTo>
                  <a:cubicBezTo>
                    <a:pt x="937176" y="33466"/>
                    <a:pt x="951307" y="19669"/>
                    <a:pt x="957200" y="31524"/>
                  </a:cubicBezTo>
                  <a:cubicBezTo>
                    <a:pt x="964970" y="46988"/>
                    <a:pt x="884134" y="55707"/>
                    <a:pt x="895988" y="79409"/>
                  </a:cubicBezTo>
                  <a:cubicBezTo>
                    <a:pt x="908311" y="104035"/>
                    <a:pt x="922442" y="64856"/>
                    <a:pt x="933627" y="62626"/>
                  </a:cubicBezTo>
                  <a:cubicBezTo>
                    <a:pt x="956933" y="57958"/>
                    <a:pt x="987071" y="63563"/>
                    <a:pt x="1008033" y="70542"/>
                  </a:cubicBezTo>
                  <a:cubicBezTo>
                    <a:pt x="1016672" y="73422"/>
                    <a:pt x="1030737" y="81445"/>
                    <a:pt x="1040381" y="83374"/>
                  </a:cubicBezTo>
                  <a:cubicBezTo>
                    <a:pt x="1063152" y="87921"/>
                    <a:pt x="1069983" y="77440"/>
                    <a:pt x="1081234" y="99816"/>
                  </a:cubicBezTo>
                  <a:cubicBezTo>
                    <a:pt x="1083244" y="103867"/>
                    <a:pt x="1094763" y="102796"/>
                    <a:pt x="1100589" y="101637"/>
                  </a:cubicBezTo>
                  <a:cubicBezTo>
                    <a:pt x="1125771" y="96601"/>
                    <a:pt x="1130325" y="100874"/>
                    <a:pt x="1158722" y="86796"/>
                  </a:cubicBezTo>
                  <a:cubicBezTo>
                    <a:pt x="1174996" y="78719"/>
                    <a:pt x="1184372" y="72785"/>
                    <a:pt x="1192945" y="81344"/>
                  </a:cubicBezTo>
                  <a:cubicBezTo>
                    <a:pt x="1196293" y="84666"/>
                    <a:pt x="1192610" y="96092"/>
                    <a:pt x="1199843" y="98751"/>
                  </a:cubicBezTo>
                  <a:cubicBezTo>
                    <a:pt x="1206205" y="101075"/>
                    <a:pt x="1208817" y="86220"/>
                    <a:pt x="1217925" y="86300"/>
                  </a:cubicBezTo>
                  <a:cubicBezTo>
                    <a:pt x="1227971" y="86388"/>
                    <a:pt x="1244379" y="101369"/>
                    <a:pt x="1249135" y="103740"/>
                  </a:cubicBezTo>
                  <a:cubicBezTo>
                    <a:pt x="1257171" y="107765"/>
                    <a:pt x="1272642" y="104443"/>
                    <a:pt x="1282487" y="104443"/>
                  </a:cubicBezTo>
                  <a:cubicBezTo>
                    <a:pt x="1292466" y="104443"/>
                    <a:pt x="1291796" y="122479"/>
                    <a:pt x="1301373" y="126323"/>
                  </a:cubicBezTo>
                  <a:cubicBezTo>
                    <a:pt x="1315170" y="131835"/>
                    <a:pt x="1332717" y="125875"/>
                    <a:pt x="1351737" y="122077"/>
                  </a:cubicBezTo>
                  <a:cubicBezTo>
                    <a:pt x="1365466" y="119338"/>
                    <a:pt x="1370489" y="128071"/>
                    <a:pt x="1385022" y="130496"/>
                  </a:cubicBezTo>
                  <a:cubicBezTo>
                    <a:pt x="1392390" y="131721"/>
                    <a:pt x="1373972" y="106982"/>
                    <a:pt x="1383683" y="108127"/>
                  </a:cubicBezTo>
                  <a:cubicBezTo>
                    <a:pt x="1397546" y="109768"/>
                    <a:pt x="1412883" y="120691"/>
                    <a:pt x="1431166" y="127569"/>
                  </a:cubicBezTo>
                  <a:cubicBezTo>
                    <a:pt x="1457085" y="137320"/>
                    <a:pt x="1475368" y="153789"/>
                    <a:pt x="1504234" y="155905"/>
                  </a:cubicBezTo>
                  <a:cubicBezTo>
                    <a:pt x="1516021" y="156762"/>
                    <a:pt x="1504368" y="174329"/>
                    <a:pt x="1497871" y="183136"/>
                  </a:cubicBezTo>
                  <a:cubicBezTo>
                    <a:pt x="1482266" y="204380"/>
                    <a:pt x="1469675" y="177993"/>
                    <a:pt x="1457821" y="172354"/>
                  </a:cubicBezTo>
                  <a:cubicBezTo>
                    <a:pt x="1451459" y="169347"/>
                    <a:pt x="1448713" y="165388"/>
                    <a:pt x="1442485" y="173104"/>
                  </a:cubicBezTo>
                  <a:cubicBezTo>
                    <a:pt x="1435721" y="181328"/>
                    <a:pt x="1444360" y="183846"/>
                    <a:pt x="1440274" y="187918"/>
                  </a:cubicBezTo>
                  <a:cubicBezTo>
                    <a:pt x="1435318" y="192908"/>
                    <a:pt x="1413485" y="174202"/>
                    <a:pt x="1410874" y="177115"/>
                  </a:cubicBezTo>
                  <a:cubicBezTo>
                    <a:pt x="1404310" y="184576"/>
                    <a:pt x="1449115" y="199310"/>
                    <a:pt x="1440945" y="207494"/>
                  </a:cubicBezTo>
                  <a:cubicBezTo>
                    <a:pt x="1437796" y="210655"/>
                    <a:pt x="1424202" y="209590"/>
                    <a:pt x="1412816" y="212999"/>
                  </a:cubicBezTo>
                  <a:cubicBezTo>
                    <a:pt x="1403172" y="215879"/>
                    <a:pt x="1395135" y="232401"/>
                    <a:pt x="1392457" y="235448"/>
                  </a:cubicBezTo>
                  <a:cubicBezTo>
                    <a:pt x="1378459" y="251294"/>
                    <a:pt x="1377990" y="230620"/>
                    <a:pt x="1366002" y="233018"/>
                  </a:cubicBezTo>
                  <a:cubicBezTo>
                    <a:pt x="1347517" y="236721"/>
                    <a:pt x="1327024" y="241851"/>
                    <a:pt x="1323876" y="232723"/>
                  </a:cubicBezTo>
                  <a:cubicBezTo>
                    <a:pt x="1322403" y="228577"/>
                    <a:pt x="1344705" y="220038"/>
                    <a:pt x="1341691" y="213435"/>
                  </a:cubicBezTo>
                  <a:cubicBezTo>
                    <a:pt x="1338543" y="206637"/>
                    <a:pt x="1326756" y="216529"/>
                    <a:pt x="1325484" y="216529"/>
                  </a:cubicBezTo>
                  <a:cubicBezTo>
                    <a:pt x="1315571" y="216529"/>
                    <a:pt x="1318116" y="232522"/>
                    <a:pt x="1291461" y="212477"/>
                  </a:cubicBezTo>
                  <a:cubicBezTo>
                    <a:pt x="1287041" y="209135"/>
                    <a:pt x="1279540" y="211466"/>
                    <a:pt x="1269494" y="227593"/>
                  </a:cubicBezTo>
                  <a:cubicBezTo>
                    <a:pt x="1259448" y="243726"/>
                    <a:pt x="1257104" y="254167"/>
                    <a:pt x="1237615" y="246633"/>
                  </a:cubicBezTo>
                  <a:cubicBezTo>
                    <a:pt x="1218930" y="239380"/>
                    <a:pt x="1200245" y="253330"/>
                    <a:pt x="1179885" y="243740"/>
                  </a:cubicBezTo>
                  <a:cubicBezTo>
                    <a:pt x="1162673" y="235596"/>
                    <a:pt x="1157583" y="268299"/>
                    <a:pt x="1142380" y="281184"/>
                  </a:cubicBezTo>
                  <a:cubicBezTo>
                    <a:pt x="1134478" y="287848"/>
                    <a:pt x="1121016" y="278981"/>
                    <a:pt x="1120413" y="292228"/>
                  </a:cubicBezTo>
                  <a:cubicBezTo>
                    <a:pt x="1119877" y="302173"/>
                    <a:pt x="1128986" y="296494"/>
                    <a:pt x="1135214" y="299032"/>
                  </a:cubicBezTo>
                  <a:cubicBezTo>
                    <a:pt x="1151823" y="305830"/>
                    <a:pt x="1160999" y="305602"/>
                    <a:pt x="1158320" y="325286"/>
                  </a:cubicBezTo>
                  <a:cubicBezTo>
                    <a:pt x="1156177" y="341111"/>
                    <a:pt x="1156511" y="356415"/>
                    <a:pt x="1146064" y="366869"/>
                  </a:cubicBezTo>
                  <a:cubicBezTo>
                    <a:pt x="1134946" y="377987"/>
                    <a:pt x="1138830" y="387557"/>
                    <a:pt x="1125436" y="402137"/>
                  </a:cubicBezTo>
                  <a:cubicBezTo>
                    <a:pt x="1123761" y="404005"/>
                    <a:pt x="1111640" y="412223"/>
                    <a:pt x="1095700" y="411453"/>
                  </a:cubicBezTo>
                  <a:cubicBezTo>
                    <a:pt x="1085119" y="410944"/>
                    <a:pt x="1078154" y="417125"/>
                    <a:pt x="1076077" y="427888"/>
                  </a:cubicBezTo>
                  <a:cubicBezTo>
                    <a:pt x="1074403" y="436246"/>
                    <a:pt x="1059268" y="433346"/>
                    <a:pt x="1057325" y="439856"/>
                  </a:cubicBezTo>
                  <a:cubicBezTo>
                    <a:pt x="1054445" y="449326"/>
                    <a:pt x="1067304" y="448891"/>
                    <a:pt x="1069849" y="455447"/>
                  </a:cubicBezTo>
                  <a:cubicBezTo>
                    <a:pt x="1072862" y="463263"/>
                    <a:pt x="1084315" y="476269"/>
                    <a:pt x="1078154" y="487694"/>
                  </a:cubicBezTo>
                  <a:cubicBezTo>
                    <a:pt x="1074001" y="495430"/>
                    <a:pt x="1067371" y="493668"/>
                    <a:pt x="1061946" y="487092"/>
                  </a:cubicBezTo>
                  <a:cubicBezTo>
                    <a:pt x="1058062" y="482363"/>
                    <a:pt x="1054378" y="474266"/>
                    <a:pt x="1052570" y="466712"/>
                  </a:cubicBezTo>
                  <a:cubicBezTo>
                    <a:pt x="1051163" y="460530"/>
                    <a:pt x="1041050" y="459332"/>
                    <a:pt x="1037702" y="453471"/>
                  </a:cubicBezTo>
                  <a:cubicBezTo>
                    <a:pt x="1034554" y="448060"/>
                    <a:pt x="1031072" y="435483"/>
                    <a:pt x="1025714" y="431799"/>
                  </a:cubicBezTo>
                  <a:cubicBezTo>
                    <a:pt x="1016271" y="425343"/>
                    <a:pt x="999729" y="428678"/>
                    <a:pt x="996782" y="431571"/>
                  </a:cubicBezTo>
                  <a:cubicBezTo>
                    <a:pt x="986669" y="441724"/>
                    <a:pt x="991290" y="448134"/>
                    <a:pt x="1002341" y="451335"/>
                  </a:cubicBezTo>
                  <a:cubicBezTo>
                    <a:pt x="1013391" y="454543"/>
                    <a:pt x="996380" y="472478"/>
                    <a:pt x="1001470" y="486797"/>
                  </a:cubicBezTo>
                  <a:cubicBezTo>
                    <a:pt x="1006359" y="500566"/>
                    <a:pt x="1021628" y="510405"/>
                    <a:pt x="1020289" y="526652"/>
                  </a:cubicBezTo>
                  <a:cubicBezTo>
                    <a:pt x="1019017" y="542900"/>
                    <a:pt x="1007631" y="547421"/>
                    <a:pt x="999595" y="558150"/>
                  </a:cubicBezTo>
                  <a:cubicBezTo>
                    <a:pt x="988678" y="572683"/>
                    <a:pt x="973609" y="584256"/>
                    <a:pt x="947289" y="588642"/>
                  </a:cubicBezTo>
                  <a:cubicBezTo>
                    <a:pt x="930478" y="591435"/>
                    <a:pt x="917084" y="586044"/>
                    <a:pt x="908512" y="605392"/>
                  </a:cubicBezTo>
                  <a:cubicBezTo>
                    <a:pt x="902752" y="618525"/>
                    <a:pt x="930545" y="632396"/>
                    <a:pt x="928269" y="661000"/>
                  </a:cubicBezTo>
                  <a:cubicBezTo>
                    <a:pt x="927866" y="666686"/>
                    <a:pt x="915946" y="666793"/>
                    <a:pt x="913668" y="674354"/>
                  </a:cubicBezTo>
                  <a:cubicBezTo>
                    <a:pt x="900341" y="717759"/>
                    <a:pt x="871944" y="657510"/>
                    <a:pt x="857010" y="662165"/>
                  </a:cubicBezTo>
                  <a:cubicBezTo>
                    <a:pt x="847700" y="665051"/>
                    <a:pt x="854130" y="691298"/>
                    <a:pt x="858483" y="694627"/>
                  </a:cubicBezTo>
                  <a:cubicBezTo>
                    <a:pt x="882660" y="713258"/>
                    <a:pt x="899002" y="745124"/>
                    <a:pt x="886478" y="750629"/>
                  </a:cubicBezTo>
                  <a:cubicBezTo>
                    <a:pt x="884268" y="751587"/>
                    <a:pt x="878240" y="737730"/>
                    <a:pt x="874088" y="736518"/>
                  </a:cubicBezTo>
                  <a:cubicBezTo>
                    <a:pt x="856407" y="731361"/>
                    <a:pt x="866921" y="716607"/>
                    <a:pt x="857010" y="703775"/>
                  </a:cubicBezTo>
                  <a:cubicBezTo>
                    <a:pt x="850513" y="695350"/>
                    <a:pt x="841204" y="694847"/>
                    <a:pt x="842008" y="678278"/>
                  </a:cubicBezTo>
                  <a:cubicBezTo>
                    <a:pt x="842543" y="665982"/>
                    <a:pt x="851049" y="663022"/>
                    <a:pt x="848638" y="650940"/>
                  </a:cubicBezTo>
                  <a:cubicBezTo>
                    <a:pt x="846093" y="638423"/>
                    <a:pt x="831493" y="644939"/>
                    <a:pt x="824126" y="637566"/>
                  </a:cubicBezTo>
                  <a:cubicBezTo>
                    <a:pt x="816492" y="629931"/>
                    <a:pt x="820644" y="614145"/>
                    <a:pt x="807383" y="606249"/>
                  </a:cubicBezTo>
                  <a:cubicBezTo>
                    <a:pt x="791510" y="596840"/>
                    <a:pt x="768873" y="591596"/>
                    <a:pt x="751126" y="612826"/>
                  </a:cubicBezTo>
                  <a:cubicBezTo>
                    <a:pt x="740277" y="625892"/>
                    <a:pt x="717907" y="688693"/>
                    <a:pt x="702370" y="692557"/>
                  </a:cubicBezTo>
                  <a:cubicBezTo>
                    <a:pt x="682680" y="697466"/>
                    <a:pt x="674442" y="655367"/>
                    <a:pt x="669352" y="650780"/>
                  </a:cubicBezTo>
                  <a:cubicBezTo>
                    <a:pt x="640487" y="624700"/>
                    <a:pt x="660311" y="605365"/>
                    <a:pt x="642162" y="587189"/>
                  </a:cubicBezTo>
                  <a:cubicBezTo>
                    <a:pt x="631579" y="576634"/>
                    <a:pt x="624749" y="573239"/>
                    <a:pt x="614435" y="567050"/>
                  </a:cubicBezTo>
                  <a:cubicBezTo>
                    <a:pt x="603652" y="560567"/>
                    <a:pt x="588851" y="558719"/>
                    <a:pt x="577667" y="556475"/>
                  </a:cubicBezTo>
                  <a:cubicBezTo>
                    <a:pt x="568759" y="554701"/>
                    <a:pt x="561325" y="565784"/>
                    <a:pt x="550275" y="560326"/>
                  </a:cubicBezTo>
                  <a:cubicBezTo>
                    <a:pt x="533732" y="552129"/>
                    <a:pt x="528844" y="557025"/>
                    <a:pt x="514981" y="548693"/>
                  </a:cubicBezTo>
                  <a:cubicBezTo>
                    <a:pt x="506073" y="543355"/>
                    <a:pt x="505269" y="524040"/>
                    <a:pt x="491540" y="524040"/>
                  </a:cubicBezTo>
                  <a:cubicBezTo>
                    <a:pt x="476672" y="524040"/>
                    <a:pt x="493616" y="541045"/>
                    <a:pt x="497768" y="548177"/>
                  </a:cubicBezTo>
                  <a:cubicBezTo>
                    <a:pt x="500715" y="553160"/>
                    <a:pt x="504398" y="562362"/>
                    <a:pt x="514377" y="565483"/>
                  </a:cubicBezTo>
                  <a:cubicBezTo>
                    <a:pt x="522816" y="568142"/>
                    <a:pt x="535340" y="559583"/>
                    <a:pt x="546189" y="563990"/>
                  </a:cubicBezTo>
                  <a:cubicBezTo>
                    <a:pt x="575390" y="575877"/>
                    <a:pt x="539024" y="614246"/>
                    <a:pt x="524959" y="628270"/>
                  </a:cubicBezTo>
                  <a:cubicBezTo>
                    <a:pt x="516789" y="636461"/>
                    <a:pt x="502724" y="638061"/>
                    <a:pt x="486316" y="645810"/>
                  </a:cubicBezTo>
                  <a:cubicBezTo>
                    <a:pt x="468300" y="654302"/>
                    <a:pt x="476270" y="663478"/>
                    <a:pt x="456111" y="662038"/>
                  </a:cubicBezTo>
                  <a:cubicBezTo>
                    <a:pt x="451088" y="661676"/>
                    <a:pt x="434077" y="619530"/>
                    <a:pt x="415660" y="583680"/>
                  </a:cubicBezTo>
                  <a:cubicBezTo>
                    <a:pt x="396371" y="546061"/>
                    <a:pt x="375744" y="514993"/>
                    <a:pt x="373065" y="530148"/>
                  </a:cubicBezTo>
                  <a:cubicBezTo>
                    <a:pt x="368444" y="556569"/>
                    <a:pt x="408962" y="622102"/>
                    <a:pt x="427514" y="650974"/>
                  </a:cubicBezTo>
                  <a:cubicBezTo>
                    <a:pt x="440306" y="670871"/>
                    <a:pt x="471582" y="671983"/>
                    <a:pt x="493549" y="666960"/>
                  </a:cubicBezTo>
                  <a:cubicBezTo>
                    <a:pt x="510761" y="663029"/>
                    <a:pt x="489129" y="700306"/>
                    <a:pt x="481896" y="7120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504898" y="1832761"/>
              <a:ext cx="45972" cy="84515"/>
            </a:xfrm>
            <a:custGeom>
              <a:avLst/>
              <a:gdLst/>
              <a:ahLst/>
              <a:cxnLst/>
              <a:rect l="l" t="t" r="r" b="b"/>
              <a:pathLst>
                <a:path w="45972" h="84515" extrusionOk="0">
                  <a:moveTo>
                    <a:pt x="16114" y="12000"/>
                  </a:moveTo>
                  <a:cubicBezTo>
                    <a:pt x="14909" y="21899"/>
                    <a:pt x="23146" y="33103"/>
                    <a:pt x="21806" y="43926"/>
                  </a:cubicBezTo>
                  <a:cubicBezTo>
                    <a:pt x="21338" y="47938"/>
                    <a:pt x="8412" y="51494"/>
                    <a:pt x="3054" y="58968"/>
                  </a:cubicBezTo>
                  <a:cubicBezTo>
                    <a:pt x="-1768" y="65571"/>
                    <a:pt x="-1433" y="79368"/>
                    <a:pt x="8077" y="84116"/>
                  </a:cubicBezTo>
                  <a:cubicBezTo>
                    <a:pt x="13234" y="86688"/>
                    <a:pt x="22477" y="76073"/>
                    <a:pt x="27030" y="74117"/>
                  </a:cubicBezTo>
                  <a:cubicBezTo>
                    <a:pt x="31719" y="72115"/>
                    <a:pt x="37344" y="76334"/>
                    <a:pt x="41631" y="74613"/>
                  </a:cubicBezTo>
                  <a:cubicBezTo>
                    <a:pt x="47792" y="72155"/>
                    <a:pt x="45716" y="52559"/>
                    <a:pt x="45314" y="47636"/>
                  </a:cubicBezTo>
                  <a:cubicBezTo>
                    <a:pt x="44912" y="42479"/>
                    <a:pt x="39420" y="43002"/>
                    <a:pt x="38884" y="38977"/>
                  </a:cubicBezTo>
                  <a:cubicBezTo>
                    <a:pt x="37746" y="29580"/>
                    <a:pt x="44644" y="21564"/>
                    <a:pt x="38884" y="12984"/>
                  </a:cubicBezTo>
                  <a:cubicBezTo>
                    <a:pt x="36138" y="8879"/>
                    <a:pt x="35067" y="990"/>
                    <a:pt x="26025" y="119"/>
                  </a:cubicBezTo>
                  <a:cubicBezTo>
                    <a:pt x="11961" y="-1247"/>
                    <a:pt x="16449" y="9555"/>
                    <a:pt x="16114" y="120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481787" y="1862162"/>
              <a:ext cx="24070" cy="45782"/>
            </a:xfrm>
            <a:custGeom>
              <a:avLst/>
              <a:gdLst/>
              <a:ahLst/>
              <a:cxnLst/>
              <a:rect l="l" t="t" r="r" b="b"/>
              <a:pathLst>
                <a:path w="24070" h="45782" extrusionOk="0">
                  <a:moveTo>
                    <a:pt x="11699" y="79"/>
                  </a:moveTo>
                  <a:cubicBezTo>
                    <a:pt x="6073" y="79"/>
                    <a:pt x="2189" y="722"/>
                    <a:pt x="1385" y="4867"/>
                  </a:cubicBezTo>
                  <a:cubicBezTo>
                    <a:pt x="-156" y="12590"/>
                    <a:pt x="4064" y="20070"/>
                    <a:pt x="3126" y="27886"/>
                  </a:cubicBezTo>
                  <a:cubicBezTo>
                    <a:pt x="2725" y="31087"/>
                    <a:pt x="-2634" y="44857"/>
                    <a:pt x="1653" y="45707"/>
                  </a:cubicBezTo>
                  <a:cubicBezTo>
                    <a:pt x="7078" y="46806"/>
                    <a:pt x="18865" y="35541"/>
                    <a:pt x="19669" y="30612"/>
                  </a:cubicBezTo>
                  <a:cubicBezTo>
                    <a:pt x="20338" y="26727"/>
                    <a:pt x="17659" y="22870"/>
                    <a:pt x="18932" y="18979"/>
                  </a:cubicBezTo>
                  <a:cubicBezTo>
                    <a:pt x="20540" y="14190"/>
                    <a:pt x="25026" y="10547"/>
                    <a:pt x="23888" y="4867"/>
                  </a:cubicBezTo>
                  <a:cubicBezTo>
                    <a:pt x="22749" y="-1006"/>
                    <a:pt x="17324" y="79"/>
                    <a:pt x="11699" y="7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869577" y="2422983"/>
              <a:ext cx="55584" cy="110195"/>
            </a:xfrm>
            <a:custGeom>
              <a:avLst/>
              <a:gdLst/>
              <a:ahLst/>
              <a:cxnLst/>
              <a:rect l="l" t="t" r="r" b="b"/>
              <a:pathLst>
                <a:path w="55584" h="110195" extrusionOk="0">
                  <a:moveTo>
                    <a:pt x="42756" y="2646"/>
                  </a:moveTo>
                  <a:cubicBezTo>
                    <a:pt x="42756" y="2646"/>
                    <a:pt x="35255" y="4969"/>
                    <a:pt x="32777" y="6496"/>
                  </a:cubicBezTo>
                  <a:cubicBezTo>
                    <a:pt x="26347" y="10575"/>
                    <a:pt x="21727" y="17493"/>
                    <a:pt x="18512" y="24358"/>
                  </a:cubicBezTo>
                  <a:cubicBezTo>
                    <a:pt x="14159" y="33446"/>
                    <a:pt x="12417" y="34243"/>
                    <a:pt x="6859" y="42729"/>
                  </a:cubicBezTo>
                  <a:cubicBezTo>
                    <a:pt x="5051" y="45488"/>
                    <a:pt x="162" y="58092"/>
                    <a:pt x="28" y="61669"/>
                  </a:cubicBezTo>
                  <a:cubicBezTo>
                    <a:pt x="-508" y="73342"/>
                    <a:pt x="6926" y="74427"/>
                    <a:pt x="7930" y="84352"/>
                  </a:cubicBezTo>
                  <a:cubicBezTo>
                    <a:pt x="8533" y="90869"/>
                    <a:pt x="3912" y="109105"/>
                    <a:pt x="14293" y="110143"/>
                  </a:cubicBezTo>
                  <a:cubicBezTo>
                    <a:pt x="22933" y="111007"/>
                    <a:pt x="31773" y="100868"/>
                    <a:pt x="36260" y="95450"/>
                  </a:cubicBezTo>
                  <a:cubicBezTo>
                    <a:pt x="41216" y="89429"/>
                    <a:pt x="43493" y="85323"/>
                    <a:pt x="48984" y="81847"/>
                  </a:cubicBezTo>
                  <a:cubicBezTo>
                    <a:pt x="49655" y="81452"/>
                    <a:pt x="53070" y="74166"/>
                    <a:pt x="53203" y="73369"/>
                  </a:cubicBezTo>
                  <a:cubicBezTo>
                    <a:pt x="56218" y="60222"/>
                    <a:pt x="48984" y="52621"/>
                    <a:pt x="49855" y="39661"/>
                  </a:cubicBezTo>
                  <a:cubicBezTo>
                    <a:pt x="50190" y="34156"/>
                    <a:pt x="49855" y="30339"/>
                    <a:pt x="50190" y="25470"/>
                  </a:cubicBezTo>
                  <a:cubicBezTo>
                    <a:pt x="50591" y="19168"/>
                    <a:pt x="58763" y="6470"/>
                    <a:pt x="54208" y="1480"/>
                  </a:cubicBezTo>
                  <a:cubicBezTo>
                    <a:pt x="50591" y="-2431"/>
                    <a:pt x="42756" y="2646"/>
                    <a:pt x="42756" y="26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9265766" y="2315802"/>
              <a:ext cx="65484" cy="61999"/>
            </a:xfrm>
            <a:custGeom>
              <a:avLst/>
              <a:gdLst/>
              <a:ahLst/>
              <a:cxnLst/>
              <a:rect l="l" t="t" r="r" b="b"/>
              <a:pathLst>
                <a:path w="65484" h="61999" extrusionOk="0">
                  <a:moveTo>
                    <a:pt x="11233" y="4"/>
                  </a:moveTo>
                  <a:cubicBezTo>
                    <a:pt x="2727" y="326"/>
                    <a:pt x="-2697" y="3654"/>
                    <a:pt x="1388" y="11276"/>
                  </a:cubicBezTo>
                  <a:cubicBezTo>
                    <a:pt x="5607" y="19112"/>
                    <a:pt x="17863" y="21349"/>
                    <a:pt x="24896" y="25970"/>
                  </a:cubicBezTo>
                  <a:cubicBezTo>
                    <a:pt x="32865" y="31200"/>
                    <a:pt x="42778" y="71310"/>
                    <a:pt x="60190" y="59999"/>
                  </a:cubicBezTo>
                  <a:cubicBezTo>
                    <a:pt x="83161" y="45043"/>
                    <a:pt x="24761" y="-511"/>
                    <a:pt x="11233" y="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9367255" y="2285738"/>
              <a:ext cx="53093" cy="73529"/>
            </a:xfrm>
            <a:custGeom>
              <a:avLst/>
              <a:gdLst/>
              <a:ahLst/>
              <a:cxnLst/>
              <a:rect l="l" t="t" r="r" b="b"/>
              <a:pathLst>
                <a:path w="53093" h="73529" extrusionOk="0">
                  <a:moveTo>
                    <a:pt x="33443" y="5630"/>
                  </a:moveTo>
                  <a:cubicBezTo>
                    <a:pt x="33912" y="7405"/>
                    <a:pt x="25138" y="8704"/>
                    <a:pt x="24469" y="9059"/>
                  </a:cubicBezTo>
                  <a:cubicBezTo>
                    <a:pt x="18709" y="11966"/>
                    <a:pt x="18642" y="16882"/>
                    <a:pt x="17102" y="22454"/>
                  </a:cubicBezTo>
                  <a:cubicBezTo>
                    <a:pt x="17035" y="22715"/>
                    <a:pt x="16901" y="22970"/>
                    <a:pt x="16834" y="23224"/>
                  </a:cubicBezTo>
                  <a:cubicBezTo>
                    <a:pt x="16633" y="23740"/>
                    <a:pt x="16432" y="24255"/>
                    <a:pt x="16231" y="24764"/>
                  </a:cubicBezTo>
                  <a:cubicBezTo>
                    <a:pt x="8730" y="45332"/>
                    <a:pt x="-9285" y="35460"/>
                    <a:pt x="5917" y="63629"/>
                  </a:cubicBezTo>
                  <a:cubicBezTo>
                    <a:pt x="8195" y="67868"/>
                    <a:pt x="11342" y="72784"/>
                    <a:pt x="16633" y="73487"/>
                  </a:cubicBezTo>
                  <a:cubicBezTo>
                    <a:pt x="30228" y="75289"/>
                    <a:pt x="56482" y="19005"/>
                    <a:pt x="52731" y="4726"/>
                  </a:cubicBezTo>
                  <a:cubicBezTo>
                    <a:pt x="50789" y="-2761"/>
                    <a:pt x="31835" y="-511"/>
                    <a:pt x="33443" y="56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9541810" y="1906429"/>
              <a:ext cx="77516" cy="157334"/>
            </a:xfrm>
            <a:custGeom>
              <a:avLst/>
              <a:gdLst/>
              <a:ahLst/>
              <a:cxnLst/>
              <a:rect l="l" t="t" r="r" b="b"/>
              <a:pathLst>
                <a:path w="77516" h="157334" extrusionOk="0">
                  <a:moveTo>
                    <a:pt x="56457" y="26864"/>
                  </a:moveTo>
                  <a:cubicBezTo>
                    <a:pt x="56457" y="40895"/>
                    <a:pt x="59873" y="87045"/>
                    <a:pt x="53444" y="97761"/>
                  </a:cubicBezTo>
                  <a:cubicBezTo>
                    <a:pt x="48086" y="106722"/>
                    <a:pt x="41455" y="115837"/>
                    <a:pt x="36031" y="124798"/>
                  </a:cubicBezTo>
                  <a:cubicBezTo>
                    <a:pt x="32280" y="131053"/>
                    <a:pt x="16609" y="130819"/>
                    <a:pt x="10247" y="135614"/>
                  </a:cubicBezTo>
                  <a:cubicBezTo>
                    <a:pt x="4888" y="139632"/>
                    <a:pt x="-6899" y="154172"/>
                    <a:pt x="5424" y="157246"/>
                  </a:cubicBezTo>
                  <a:cubicBezTo>
                    <a:pt x="10916" y="158626"/>
                    <a:pt x="14666" y="143356"/>
                    <a:pt x="21632" y="141621"/>
                  </a:cubicBezTo>
                  <a:cubicBezTo>
                    <a:pt x="33620" y="138628"/>
                    <a:pt x="60007" y="140094"/>
                    <a:pt x="63691" y="121797"/>
                  </a:cubicBezTo>
                  <a:cubicBezTo>
                    <a:pt x="65566" y="112441"/>
                    <a:pt x="57060" y="103259"/>
                    <a:pt x="59471" y="93555"/>
                  </a:cubicBezTo>
                  <a:cubicBezTo>
                    <a:pt x="61748" y="84413"/>
                    <a:pt x="74339" y="79585"/>
                    <a:pt x="72129" y="68320"/>
                  </a:cubicBezTo>
                  <a:cubicBezTo>
                    <a:pt x="69048" y="52903"/>
                    <a:pt x="80233" y="36514"/>
                    <a:pt x="76884" y="23261"/>
                  </a:cubicBezTo>
                  <a:cubicBezTo>
                    <a:pt x="75478" y="17662"/>
                    <a:pt x="77822" y="4227"/>
                    <a:pt x="72129" y="430"/>
                  </a:cubicBezTo>
                  <a:cubicBezTo>
                    <a:pt x="66303" y="-3448"/>
                    <a:pt x="56457" y="20019"/>
                    <a:pt x="56457" y="268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8"/>
          <p:cNvSpPr txBox="1">
            <a:spLocks noGrp="1"/>
          </p:cNvSpPr>
          <p:nvPr>
            <p:ph type="title"/>
          </p:nvPr>
        </p:nvSpPr>
        <p:spPr>
          <a:xfrm>
            <a:off x="558100" y="24069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66" name="Google Shape;266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1923143">
            <a:off x="942760" y="-504541"/>
            <a:ext cx="1492218" cy="1605042"/>
            <a:chOff x="10463935" y="-190643"/>
            <a:chExt cx="1924451" cy="2069956"/>
          </a:xfrm>
        </p:grpSpPr>
        <p:grpSp>
          <p:nvGrpSpPr>
            <p:cNvPr id="268" name="Google Shape;268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269" name="Google Shape;269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275" name="Google Shape;275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278" name="Google Shape;278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0" name="Google Shape;280;p8"/>
          <p:cNvGrpSpPr/>
          <p:nvPr/>
        </p:nvGrpSpPr>
        <p:grpSpPr>
          <a:xfrm rot="-164992" flipH="1">
            <a:off x="2272574" y="-286092"/>
            <a:ext cx="1492205" cy="1605029"/>
            <a:chOff x="10463935" y="-190643"/>
            <a:chExt cx="1924451" cy="2069956"/>
          </a:xfrm>
        </p:grpSpPr>
        <p:grpSp>
          <p:nvGrpSpPr>
            <p:cNvPr id="281" name="Google Shape;281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282" name="Google Shape;282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285" name="Google Shape;285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291" name="Google Shape;291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8"/>
          <p:cNvGrpSpPr/>
          <p:nvPr/>
        </p:nvGrpSpPr>
        <p:grpSpPr>
          <a:xfrm rot="1923143">
            <a:off x="3602885" y="-504541"/>
            <a:ext cx="1492218" cy="1605042"/>
            <a:chOff x="10463935" y="-190643"/>
            <a:chExt cx="1924451" cy="2069956"/>
          </a:xfrm>
        </p:grpSpPr>
        <p:grpSp>
          <p:nvGrpSpPr>
            <p:cNvPr id="294" name="Google Shape;294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298" name="Google Shape;298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01" name="Google Shape;301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04" name="Google Shape;304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6" name="Google Shape;306;p8"/>
          <p:cNvGrpSpPr/>
          <p:nvPr/>
        </p:nvGrpSpPr>
        <p:grpSpPr>
          <a:xfrm rot="-164992" flipH="1">
            <a:off x="4830724" y="-286092"/>
            <a:ext cx="1492205" cy="1605029"/>
            <a:chOff x="10463935" y="-190643"/>
            <a:chExt cx="1924451" cy="2069956"/>
          </a:xfrm>
        </p:grpSpPr>
        <p:grpSp>
          <p:nvGrpSpPr>
            <p:cNvPr id="307" name="Google Shape;307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08" name="Google Shape;308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11" name="Google Shape;311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17" name="Google Shape;317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9" name="Google Shape;319;p8"/>
          <p:cNvGrpSpPr/>
          <p:nvPr/>
        </p:nvGrpSpPr>
        <p:grpSpPr>
          <a:xfrm rot="1923143">
            <a:off x="6163285" y="-504541"/>
            <a:ext cx="1492218" cy="1605042"/>
            <a:chOff x="10463935" y="-190643"/>
            <a:chExt cx="1924451" cy="2069956"/>
          </a:xfrm>
        </p:grpSpPr>
        <p:grpSp>
          <p:nvGrpSpPr>
            <p:cNvPr id="320" name="Google Shape;320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21" name="Google Shape;321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24" name="Google Shape;324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27" name="Google Shape;327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 rot="-164992" flipH="1">
            <a:off x="7493099" y="-286092"/>
            <a:ext cx="1492205" cy="1605029"/>
            <a:chOff x="10463935" y="-190643"/>
            <a:chExt cx="1924451" cy="2069956"/>
          </a:xfrm>
        </p:grpSpPr>
        <p:grpSp>
          <p:nvGrpSpPr>
            <p:cNvPr id="333" name="Google Shape;333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34" name="Google Shape;334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37" name="Google Shape;337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40" name="Google Shape;340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8"/>
          <p:cNvGrpSpPr/>
          <p:nvPr/>
        </p:nvGrpSpPr>
        <p:grpSpPr>
          <a:xfrm rot="1923143">
            <a:off x="8823410" y="-504541"/>
            <a:ext cx="1492218" cy="1605042"/>
            <a:chOff x="10463935" y="-190643"/>
            <a:chExt cx="1924451" cy="2069956"/>
          </a:xfrm>
        </p:grpSpPr>
        <p:grpSp>
          <p:nvGrpSpPr>
            <p:cNvPr id="346" name="Google Shape;346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47" name="Google Shape;347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50" name="Google Shape;350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53" name="Google Shape;353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56" name="Google Shape;356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" name="Google Shape;358;p8"/>
          <p:cNvGrpSpPr/>
          <p:nvPr/>
        </p:nvGrpSpPr>
        <p:grpSpPr>
          <a:xfrm rot="-164992" flipH="1">
            <a:off x="10051249" y="-286092"/>
            <a:ext cx="1492205" cy="1605029"/>
            <a:chOff x="10463935" y="-190643"/>
            <a:chExt cx="1924451" cy="2069956"/>
          </a:xfrm>
        </p:grpSpPr>
        <p:grpSp>
          <p:nvGrpSpPr>
            <p:cNvPr id="359" name="Google Shape;359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60" name="Google Shape;360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63" name="Google Shape;363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66" name="Google Shape;366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" name="Google Shape;368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69" name="Google Shape;369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1" name="Google Shape;371;p8"/>
          <p:cNvGrpSpPr/>
          <p:nvPr/>
        </p:nvGrpSpPr>
        <p:grpSpPr>
          <a:xfrm rot="-164992" flipH="1">
            <a:off x="-571951" y="-286092"/>
            <a:ext cx="1492205" cy="1605029"/>
            <a:chOff x="10463935" y="-190643"/>
            <a:chExt cx="1924451" cy="2069956"/>
          </a:xfrm>
        </p:grpSpPr>
        <p:grpSp>
          <p:nvGrpSpPr>
            <p:cNvPr id="372" name="Google Shape;372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76" name="Google Shape;376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79" name="Google Shape;379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4" name="Google Shape;384;p8"/>
          <p:cNvGrpSpPr/>
          <p:nvPr/>
        </p:nvGrpSpPr>
        <p:grpSpPr>
          <a:xfrm rot="1923143">
            <a:off x="11397210" y="-504541"/>
            <a:ext cx="1492218" cy="1605042"/>
            <a:chOff x="10463935" y="-190643"/>
            <a:chExt cx="1924451" cy="2069956"/>
          </a:xfrm>
        </p:grpSpPr>
        <p:grpSp>
          <p:nvGrpSpPr>
            <p:cNvPr id="385" name="Google Shape;385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86" name="Google Shape;386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89" name="Google Shape;389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92" name="Google Shape;392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95" name="Google Shape;395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438" name="Google Shape;438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9" name="Google Shape;439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2"/>
          <p:cNvGrpSpPr/>
          <p:nvPr/>
        </p:nvGrpSpPr>
        <p:grpSpPr>
          <a:xfrm>
            <a:off x="3893706" y="-1609022"/>
            <a:ext cx="9822300" cy="9822300"/>
            <a:chOff x="1203456" y="-426697"/>
            <a:chExt cx="9822300" cy="9822300"/>
          </a:xfrm>
        </p:grpSpPr>
        <p:sp>
          <p:nvSpPr>
            <p:cNvPr id="459" name="Google Shape;459;p12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12"/>
          <p:cNvSpPr txBox="1">
            <a:spLocks noGrp="1"/>
          </p:cNvSpPr>
          <p:nvPr>
            <p:ph type="title"/>
          </p:nvPr>
        </p:nvSpPr>
        <p:spPr>
          <a:xfrm>
            <a:off x="876425" y="1981100"/>
            <a:ext cx="55815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4" name="Google Shape;464;p12"/>
          <p:cNvSpPr txBox="1">
            <a:spLocks noGrp="1"/>
          </p:cNvSpPr>
          <p:nvPr>
            <p:ph type="body" idx="1"/>
          </p:nvPr>
        </p:nvSpPr>
        <p:spPr>
          <a:xfrm>
            <a:off x="876525" y="34389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fif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"/>
          <p:cNvSpPr txBox="1">
            <a:spLocks noGrp="1"/>
          </p:cNvSpPr>
          <p:nvPr>
            <p:ph type="title"/>
          </p:nvPr>
        </p:nvSpPr>
        <p:spPr>
          <a:xfrm>
            <a:off x="1411500" y="971400"/>
            <a:ext cx="9369000" cy="1435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EARTH DAY</a:t>
            </a:r>
            <a:endParaRPr dirty="0"/>
          </a:p>
        </p:txBody>
      </p:sp>
      <p:sp>
        <p:nvSpPr>
          <p:cNvPr id="575" name="Google Shape;575;p18"/>
          <p:cNvSpPr/>
          <p:nvPr/>
        </p:nvSpPr>
        <p:spPr>
          <a:xfrm>
            <a:off x="3906370" y="2226934"/>
            <a:ext cx="4588234" cy="874710"/>
          </a:xfrm>
          <a:custGeom>
            <a:avLst/>
            <a:gdLst/>
            <a:ahLst/>
            <a:cxnLst/>
            <a:rect l="l" t="t" r="r" b="b"/>
            <a:pathLst>
              <a:path w="1515498" h="174497" extrusionOk="0">
                <a:moveTo>
                  <a:pt x="0" y="0"/>
                </a:moveTo>
                <a:lnTo>
                  <a:pt x="1515498" y="0"/>
                </a:lnTo>
                <a:lnTo>
                  <a:pt x="1479480" y="86663"/>
                </a:lnTo>
                <a:lnTo>
                  <a:pt x="1515498" y="174497"/>
                </a:lnTo>
                <a:lnTo>
                  <a:pt x="0" y="174497"/>
                </a:lnTo>
                <a:lnTo>
                  <a:pt x="41319" y="863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600" b="1" dirty="0" smtClean="0">
                <a:solidFill>
                  <a:schemeClr val="lt2"/>
                </a:solidFill>
              </a:rPr>
              <a:t>April 22</a:t>
            </a:r>
            <a:r>
              <a:rPr lang="en-US" altLang="zh-TW" sz="6600" b="1" baseline="30000" dirty="0" smtClean="0">
                <a:solidFill>
                  <a:schemeClr val="lt2"/>
                </a:solidFill>
              </a:rPr>
              <a:t>nd</a:t>
            </a:r>
            <a:r>
              <a:rPr lang="en-US" altLang="zh-TW" sz="6600" b="1" dirty="0" smtClean="0">
                <a:solidFill>
                  <a:schemeClr val="lt2"/>
                </a:solidFill>
              </a:rPr>
              <a:t> </a:t>
            </a:r>
            <a:endParaRPr sz="6600" b="1" dirty="0">
              <a:solidFill>
                <a:schemeClr val="lt2"/>
              </a:solidFill>
            </a:endParaRPr>
          </a:p>
        </p:txBody>
      </p:sp>
      <p:grpSp>
        <p:nvGrpSpPr>
          <p:cNvPr id="576" name="Google Shape;576;p18"/>
          <p:cNvGrpSpPr/>
          <p:nvPr/>
        </p:nvGrpSpPr>
        <p:grpSpPr>
          <a:xfrm>
            <a:off x="3183820" y="3109180"/>
            <a:ext cx="1030461" cy="1030761"/>
            <a:chOff x="3041812" y="75577"/>
            <a:chExt cx="206088" cy="206148"/>
          </a:xfrm>
        </p:grpSpPr>
        <p:sp>
          <p:nvSpPr>
            <p:cNvPr id="577" name="Google Shape;577;p18"/>
            <p:cNvSpPr/>
            <p:nvPr/>
          </p:nvSpPr>
          <p:spPr>
            <a:xfrm>
              <a:off x="3041812" y="75637"/>
              <a:ext cx="206088" cy="206088"/>
            </a:xfrm>
            <a:custGeom>
              <a:avLst/>
              <a:gdLst/>
              <a:ahLst/>
              <a:cxnLst/>
              <a:rect l="l" t="t" r="r" b="b"/>
              <a:pathLst>
                <a:path w="206088" h="206088" extrusionOk="0">
                  <a:moveTo>
                    <a:pt x="103044" y="206088"/>
                  </a:moveTo>
                  <a:lnTo>
                    <a:pt x="82490" y="179761"/>
                  </a:lnTo>
                  <a:lnTo>
                    <a:pt x="51522" y="192285"/>
                  </a:lnTo>
                  <a:lnTo>
                    <a:pt x="46887" y="159208"/>
                  </a:lnTo>
                  <a:lnTo>
                    <a:pt x="13803" y="154566"/>
                  </a:lnTo>
                  <a:lnTo>
                    <a:pt x="26327" y="123598"/>
                  </a:lnTo>
                  <a:lnTo>
                    <a:pt x="0" y="103044"/>
                  </a:lnTo>
                  <a:lnTo>
                    <a:pt x="26327" y="82490"/>
                  </a:lnTo>
                  <a:lnTo>
                    <a:pt x="13803" y="51522"/>
                  </a:lnTo>
                  <a:lnTo>
                    <a:pt x="46887" y="46888"/>
                  </a:lnTo>
                  <a:lnTo>
                    <a:pt x="51522" y="13810"/>
                  </a:lnTo>
                  <a:lnTo>
                    <a:pt x="82490" y="26334"/>
                  </a:lnTo>
                  <a:lnTo>
                    <a:pt x="103044" y="0"/>
                  </a:lnTo>
                  <a:lnTo>
                    <a:pt x="123598" y="26334"/>
                  </a:lnTo>
                  <a:lnTo>
                    <a:pt x="154566" y="13810"/>
                  </a:lnTo>
                  <a:lnTo>
                    <a:pt x="159201" y="46888"/>
                  </a:lnTo>
                  <a:lnTo>
                    <a:pt x="192278" y="51522"/>
                  </a:lnTo>
                  <a:lnTo>
                    <a:pt x="179761" y="82490"/>
                  </a:lnTo>
                  <a:lnTo>
                    <a:pt x="206088" y="103044"/>
                  </a:lnTo>
                  <a:lnTo>
                    <a:pt x="179761" y="123598"/>
                  </a:lnTo>
                  <a:lnTo>
                    <a:pt x="192278" y="154566"/>
                  </a:lnTo>
                  <a:lnTo>
                    <a:pt x="159201" y="159208"/>
                  </a:lnTo>
                  <a:lnTo>
                    <a:pt x="154566" y="192285"/>
                  </a:lnTo>
                  <a:lnTo>
                    <a:pt x="123598" y="179761"/>
                  </a:lnTo>
                  <a:lnTo>
                    <a:pt x="103044" y="206088"/>
                  </a:lnTo>
                  <a:close/>
                </a:path>
              </a:pathLst>
            </a:custGeom>
            <a:solidFill>
              <a:srgbClr val="FFC0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3086965" y="120790"/>
              <a:ext cx="115782" cy="115782"/>
            </a:xfrm>
            <a:custGeom>
              <a:avLst/>
              <a:gdLst/>
              <a:ahLst/>
              <a:cxnLst/>
              <a:rect l="l" t="t" r="r" b="b"/>
              <a:pathLst>
                <a:path w="115782" h="115782" extrusionOk="0">
                  <a:moveTo>
                    <a:pt x="0" y="57891"/>
                  </a:moveTo>
                  <a:cubicBezTo>
                    <a:pt x="0" y="25918"/>
                    <a:pt x="25918" y="0"/>
                    <a:pt x="57891" y="0"/>
                  </a:cubicBezTo>
                  <a:cubicBezTo>
                    <a:pt x="89864" y="0"/>
                    <a:pt x="115782" y="25918"/>
                    <a:pt x="115782" y="57891"/>
                  </a:cubicBezTo>
                  <a:cubicBezTo>
                    <a:pt x="115782" y="89864"/>
                    <a:pt x="89864" y="115782"/>
                    <a:pt x="57891" y="115782"/>
                  </a:cubicBezTo>
                  <a:cubicBezTo>
                    <a:pt x="25918" y="115782"/>
                    <a:pt x="0" y="89864"/>
                    <a:pt x="0" y="57891"/>
                  </a:cubicBezTo>
                  <a:close/>
                </a:path>
              </a:pathLst>
            </a:custGeom>
            <a:solidFill>
              <a:srgbClr val="F49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144856" y="75577"/>
              <a:ext cx="102970" cy="206148"/>
            </a:xfrm>
            <a:custGeom>
              <a:avLst/>
              <a:gdLst/>
              <a:ahLst/>
              <a:cxnLst/>
              <a:rect l="l" t="t" r="r" b="b"/>
              <a:pathLst>
                <a:path w="102970" h="206148" extrusionOk="0">
                  <a:moveTo>
                    <a:pt x="0" y="0"/>
                  </a:moveTo>
                  <a:lnTo>
                    <a:pt x="0" y="45207"/>
                  </a:lnTo>
                  <a:lnTo>
                    <a:pt x="0" y="160942"/>
                  </a:lnTo>
                  <a:lnTo>
                    <a:pt x="0" y="206149"/>
                  </a:lnTo>
                  <a:lnTo>
                    <a:pt x="20507" y="179775"/>
                  </a:lnTo>
                  <a:lnTo>
                    <a:pt x="51482" y="192332"/>
                  </a:lnTo>
                  <a:lnTo>
                    <a:pt x="56090" y="159268"/>
                  </a:lnTo>
                  <a:lnTo>
                    <a:pt x="89154" y="154660"/>
                  </a:lnTo>
                  <a:lnTo>
                    <a:pt x="76597" y="123685"/>
                  </a:lnTo>
                  <a:lnTo>
                    <a:pt x="102970" y="103178"/>
                  </a:lnTo>
                  <a:lnTo>
                    <a:pt x="76597" y="82664"/>
                  </a:lnTo>
                  <a:lnTo>
                    <a:pt x="89154" y="51690"/>
                  </a:lnTo>
                  <a:lnTo>
                    <a:pt x="56090" y="46881"/>
                  </a:lnTo>
                  <a:lnTo>
                    <a:pt x="51482" y="13810"/>
                  </a:lnTo>
                  <a:lnTo>
                    <a:pt x="20507" y="26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18"/>
          <p:cNvGrpSpPr/>
          <p:nvPr/>
        </p:nvGrpSpPr>
        <p:grpSpPr>
          <a:xfrm flipH="1">
            <a:off x="8600059" y="3133939"/>
            <a:ext cx="2695342" cy="1296538"/>
            <a:chOff x="581277" y="3084757"/>
            <a:chExt cx="2420773" cy="1168445"/>
          </a:xfrm>
        </p:grpSpPr>
        <p:sp>
          <p:nvSpPr>
            <p:cNvPr id="581" name="Google Shape;581;p18"/>
            <p:cNvSpPr/>
            <p:nvPr/>
          </p:nvSpPr>
          <p:spPr>
            <a:xfrm>
              <a:off x="581277" y="3084757"/>
              <a:ext cx="2420773" cy="1168445"/>
            </a:xfrm>
            <a:custGeom>
              <a:avLst/>
              <a:gdLst/>
              <a:ahLst/>
              <a:cxnLst/>
              <a:rect l="l" t="t" r="r" b="b"/>
              <a:pathLst>
                <a:path w="447256" h="215879" extrusionOk="0">
                  <a:moveTo>
                    <a:pt x="111972" y="0"/>
                  </a:moveTo>
                  <a:cubicBezTo>
                    <a:pt x="96990" y="0"/>
                    <a:pt x="84975" y="12229"/>
                    <a:pt x="84975" y="27211"/>
                  </a:cubicBezTo>
                  <a:cubicBezTo>
                    <a:pt x="84975" y="41068"/>
                    <a:pt x="95436" y="51957"/>
                    <a:pt x="108831" y="53578"/>
                  </a:cubicBezTo>
                  <a:lnTo>
                    <a:pt x="27003" y="53578"/>
                  </a:lnTo>
                  <a:cubicBezTo>
                    <a:pt x="12021" y="53578"/>
                    <a:pt x="0" y="65600"/>
                    <a:pt x="0" y="80575"/>
                  </a:cubicBezTo>
                  <a:cubicBezTo>
                    <a:pt x="7" y="95557"/>
                    <a:pt x="12021" y="107786"/>
                    <a:pt x="27003" y="107786"/>
                  </a:cubicBezTo>
                  <a:lnTo>
                    <a:pt x="75558" y="107786"/>
                  </a:lnTo>
                  <a:cubicBezTo>
                    <a:pt x="62519" y="109761"/>
                    <a:pt x="52326" y="120571"/>
                    <a:pt x="52326" y="134153"/>
                  </a:cubicBezTo>
                  <a:cubicBezTo>
                    <a:pt x="52326" y="149135"/>
                    <a:pt x="64555" y="161364"/>
                    <a:pt x="79530" y="161364"/>
                  </a:cubicBezTo>
                  <a:lnTo>
                    <a:pt x="229026" y="162509"/>
                  </a:lnTo>
                  <a:cubicBezTo>
                    <a:pt x="216141" y="164612"/>
                    <a:pt x="206215" y="175394"/>
                    <a:pt x="206215" y="188876"/>
                  </a:cubicBezTo>
                  <a:cubicBezTo>
                    <a:pt x="206215" y="203858"/>
                    <a:pt x="218230" y="215880"/>
                    <a:pt x="233212" y="215880"/>
                  </a:cubicBezTo>
                  <a:lnTo>
                    <a:pt x="420046" y="214734"/>
                  </a:lnTo>
                  <a:cubicBezTo>
                    <a:pt x="435028" y="214734"/>
                    <a:pt x="447257" y="202713"/>
                    <a:pt x="447257" y="187731"/>
                  </a:cubicBezTo>
                  <a:cubicBezTo>
                    <a:pt x="447257" y="172756"/>
                    <a:pt x="435028" y="160527"/>
                    <a:pt x="420046" y="160527"/>
                  </a:cubicBezTo>
                  <a:lnTo>
                    <a:pt x="352658" y="160527"/>
                  </a:lnTo>
                  <a:cubicBezTo>
                    <a:pt x="365597" y="158444"/>
                    <a:pt x="375676" y="147668"/>
                    <a:pt x="375676" y="134153"/>
                  </a:cubicBezTo>
                  <a:cubicBezTo>
                    <a:pt x="375676" y="120296"/>
                    <a:pt x="365034" y="109225"/>
                    <a:pt x="351606" y="107578"/>
                  </a:cubicBezTo>
                  <a:lnTo>
                    <a:pt x="213475" y="107578"/>
                  </a:lnTo>
                  <a:cubicBezTo>
                    <a:pt x="198500" y="107578"/>
                    <a:pt x="186271" y="95349"/>
                    <a:pt x="186271" y="80367"/>
                  </a:cubicBezTo>
                  <a:cubicBezTo>
                    <a:pt x="186271" y="65385"/>
                    <a:pt x="198500" y="53370"/>
                    <a:pt x="213475" y="53370"/>
                  </a:cubicBezTo>
                  <a:lnTo>
                    <a:pt x="281915" y="53370"/>
                  </a:lnTo>
                  <a:cubicBezTo>
                    <a:pt x="294820" y="51288"/>
                    <a:pt x="304940" y="40693"/>
                    <a:pt x="304940" y="27211"/>
                  </a:cubicBezTo>
                  <a:cubicBezTo>
                    <a:pt x="304940" y="12229"/>
                    <a:pt x="292711" y="0"/>
                    <a:pt x="277729" y="0"/>
                  </a:cubicBezTo>
                  <a:lnTo>
                    <a:pt x="111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2405322" y="3099436"/>
              <a:ext cx="258607" cy="258607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19"/>
                    <a:pt x="14319" y="0"/>
                    <a:pt x="31986" y="0"/>
                  </a:cubicBezTo>
                  <a:cubicBezTo>
                    <a:pt x="49647" y="0"/>
                    <a:pt x="63972" y="14319"/>
                    <a:pt x="63972" y="31986"/>
                  </a:cubicBezTo>
                  <a:cubicBezTo>
                    <a:pt x="63972" y="49647"/>
                    <a:pt x="49647" y="63972"/>
                    <a:pt x="31986" y="63972"/>
                  </a:cubicBezTo>
                  <a:cubicBezTo>
                    <a:pt x="14319" y="63972"/>
                    <a:pt x="0" y="49647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18"/>
          <p:cNvGrpSpPr/>
          <p:nvPr/>
        </p:nvGrpSpPr>
        <p:grpSpPr>
          <a:xfrm flipH="1">
            <a:off x="256083" y="4086916"/>
            <a:ext cx="3368529" cy="1728854"/>
            <a:chOff x="9968793" y="4590490"/>
            <a:chExt cx="1524592" cy="800946"/>
          </a:xfrm>
        </p:grpSpPr>
        <p:sp>
          <p:nvSpPr>
            <p:cNvPr id="584" name="Google Shape;584;p18"/>
            <p:cNvSpPr/>
            <p:nvPr/>
          </p:nvSpPr>
          <p:spPr>
            <a:xfrm>
              <a:off x="9968793" y="4590490"/>
              <a:ext cx="1436908" cy="800946"/>
            </a:xfrm>
            <a:custGeom>
              <a:avLst/>
              <a:gdLst/>
              <a:ahLst/>
              <a:cxnLst/>
              <a:rect l="l" t="t" r="r" b="b"/>
              <a:pathLst>
                <a:path w="524898" h="292583" extrusionOk="0">
                  <a:moveTo>
                    <a:pt x="177055" y="0"/>
                  </a:moveTo>
                  <a:cubicBezTo>
                    <a:pt x="160506" y="0"/>
                    <a:pt x="147132" y="13375"/>
                    <a:pt x="147132" y="29930"/>
                  </a:cubicBezTo>
                  <a:cubicBezTo>
                    <a:pt x="147132" y="46479"/>
                    <a:pt x="160506" y="59854"/>
                    <a:pt x="177055" y="59854"/>
                  </a:cubicBezTo>
                  <a:lnTo>
                    <a:pt x="243405" y="59854"/>
                  </a:lnTo>
                  <a:cubicBezTo>
                    <a:pt x="232134" y="64160"/>
                    <a:pt x="224151" y="74909"/>
                    <a:pt x="224151" y="87694"/>
                  </a:cubicBezTo>
                  <a:cubicBezTo>
                    <a:pt x="224144" y="103506"/>
                    <a:pt x="236460" y="116077"/>
                    <a:pt x="251985" y="117202"/>
                  </a:cubicBezTo>
                  <a:lnTo>
                    <a:pt x="166172" y="117202"/>
                  </a:lnTo>
                  <a:cubicBezTo>
                    <a:pt x="149623" y="117202"/>
                    <a:pt x="136249" y="130577"/>
                    <a:pt x="136249" y="147132"/>
                  </a:cubicBezTo>
                  <a:cubicBezTo>
                    <a:pt x="136242" y="163681"/>
                    <a:pt x="149623" y="177270"/>
                    <a:pt x="166172" y="177270"/>
                  </a:cubicBezTo>
                  <a:cubicBezTo>
                    <a:pt x="154894" y="181570"/>
                    <a:pt x="146710" y="192312"/>
                    <a:pt x="146710" y="205104"/>
                  </a:cubicBezTo>
                  <a:cubicBezTo>
                    <a:pt x="146710" y="217514"/>
                    <a:pt x="154372" y="228176"/>
                    <a:pt x="165127" y="232730"/>
                  </a:cubicBezTo>
                  <a:lnTo>
                    <a:pt x="29930" y="232730"/>
                  </a:lnTo>
                  <a:cubicBezTo>
                    <a:pt x="13374" y="232730"/>
                    <a:pt x="0" y="246104"/>
                    <a:pt x="0" y="262660"/>
                  </a:cubicBezTo>
                  <a:cubicBezTo>
                    <a:pt x="0" y="279209"/>
                    <a:pt x="13374" y="292584"/>
                    <a:pt x="29930" y="292584"/>
                  </a:cubicBezTo>
                  <a:lnTo>
                    <a:pt x="273121" y="292584"/>
                  </a:lnTo>
                  <a:cubicBezTo>
                    <a:pt x="289677" y="292584"/>
                    <a:pt x="303051" y="279209"/>
                    <a:pt x="303051" y="262660"/>
                  </a:cubicBezTo>
                  <a:cubicBezTo>
                    <a:pt x="303051" y="250243"/>
                    <a:pt x="295389" y="239581"/>
                    <a:pt x="284634" y="235034"/>
                  </a:cubicBezTo>
                  <a:lnTo>
                    <a:pt x="417742" y="235034"/>
                  </a:lnTo>
                  <a:cubicBezTo>
                    <a:pt x="434291" y="235034"/>
                    <a:pt x="447672" y="221653"/>
                    <a:pt x="447672" y="205104"/>
                  </a:cubicBezTo>
                  <a:cubicBezTo>
                    <a:pt x="447665" y="188548"/>
                    <a:pt x="434291" y="175174"/>
                    <a:pt x="417742" y="175174"/>
                  </a:cubicBezTo>
                  <a:lnTo>
                    <a:pt x="314772" y="175174"/>
                  </a:lnTo>
                  <a:cubicBezTo>
                    <a:pt x="302308" y="171557"/>
                    <a:pt x="292798" y="160754"/>
                    <a:pt x="292798" y="147132"/>
                  </a:cubicBezTo>
                  <a:cubicBezTo>
                    <a:pt x="292798" y="133068"/>
                    <a:pt x="302750" y="121897"/>
                    <a:pt x="315816" y="118669"/>
                  </a:cubicBezTo>
                  <a:cubicBezTo>
                    <a:pt x="314162" y="118267"/>
                    <a:pt x="494968" y="117617"/>
                    <a:pt x="494968" y="117617"/>
                  </a:cubicBezTo>
                  <a:cubicBezTo>
                    <a:pt x="511524" y="117617"/>
                    <a:pt x="524898" y="104243"/>
                    <a:pt x="524898" y="87694"/>
                  </a:cubicBezTo>
                  <a:cubicBezTo>
                    <a:pt x="524898" y="71138"/>
                    <a:pt x="511517" y="57764"/>
                    <a:pt x="494968" y="57764"/>
                  </a:cubicBezTo>
                  <a:lnTo>
                    <a:pt x="428625" y="57764"/>
                  </a:lnTo>
                  <a:cubicBezTo>
                    <a:pt x="439936" y="53464"/>
                    <a:pt x="448087" y="42709"/>
                    <a:pt x="448087" y="29930"/>
                  </a:cubicBezTo>
                  <a:cubicBezTo>
                    <a:pt x="448087" y="13375"/>
                    <a:pt x="434498" y="0"/>
                    <a:pt x="417949" y="0"/>
                  </a:cubicBezTo>
                  <a:lnTo>
                    <a:pt x="1770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11318262" y="5058366"/>
              <a:ext cx="175123" cy="175123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25"/>
                    <a:pt x="14319" y="0"/>
                    <a:pt x="31986" y="0"/>
                  </a:cubicBezTo>
                  <a:cubicBezTo>
                    <a:pt x="49654" y="0"/>
                    <a:pt x="63972" y="14325"/>
                    <a:pt x="63972" y="31986"/>
                  </a:cubicBezTo>
                  <a:cubicBezTo>
                    <a:pt x="63972" y="49654"/>
                    <a:pt x="49654" y="63972"/>
                    <a:pt x="31986" y="63972"/>
                  </a:cubicBezTo>
                  <a:cubicBezTo>
                    <a:pt x="14319" y="63972"/>
                    <a:pt x="0" y="49654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18"/>
          <p:cNvGrpSpPr/>
          <p:nvPr/>
        </p:nvGrpSpPr>
        <p:grpSpPr>
          <a:xfrm>
            <a:off x="1411500" y="4360562"/>
            <a:ext cx="9598044" cy="3395841"/>
            <a:chOff x="3621188" y="5204072"/>
            <a:chExt cx="4926511" cy="2474657"/>
          </a:xfrm>
        </p:grpSpPr>
        <p:grpSp>
          <p:nvGrpSpPr>
            <p:cNvPr id="587" name="Google Shape;587;p18"/>
            <p:cNvGrpSpPr/>
            <p:nvPr/>
          </p:nvGrpSpPr>
          <p:grpSpPr>
            <a:xfrm>
              <a:off x="3621188" y="5204072"/>
              <a:ext cx="4926511" cy="2474657"/>
              <a:chOff x="3621188" y="5204072"/>
              <a:chExt cx="4926511" cy="2474657"/>
            </a:xfrm>
          </p:grpSpPr>
          <p:grpSp>
            <p:nvGrpSpPr>
              <p:cNvPr id="588" name="Google Shape;588;p18"/>
              <p:cNvGrpSpPr/>
              <p:nvPr/>
            </p:nvGrpSpPr>
            <p:grpSpPr>
              <a:xfrm rot="-8591353" flipH="1">
                <a:off x="5350614" y="5684143"/>
                <a:ext cx="1492220" cy="1605045"/>
                <a:chOff x="10463935" y="-190643"/>
                <a:chExt cx="1924451" cy="2069956"/>
              </a:xfrm>
            </p:grpSpPr>
            <p:grpSp>
              <p:nvGrpSpPr>
                <p:cNvPr id="589" name="Google Shape;589;p18"/>
                <p:cNvGrpSpPr/>
                <p:nvPr/>
              </p:nvGrpSpPr>
              <p:grpSpPr>
                <a:xfrm rot="-8645107">
                  <a:off x="11624464" y="-302749"/>
                  <a:ext cx="64692" cy="1378966"/>
                  <a:chOff x="2713538" y="4539969"/>
                  <a:chExt cx="11478" cy="216830"/>
                </a:xfrm>
              </p:grpSpPr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2713538" y="4539969"/>
                    <a:ext cx="8036" cy="21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" h="216823" extrusionOk="0">
                        <a:moveTo>
                          <a:pt x="663" y="0"/>
                        </a:moveTo>
                        <a:lnTo>
                          <a:pt x="8037" y="20"/>
                        </a:lnTo>
                        <a:lnTo>
                          <a:pt x="7367" y="216824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2718514" y="4539982"/>
                    <a:ext cx="6502" cy="21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2" h="216817" extrusionOk="0">
                        <a:moveTo>
                          <a:pt x="663" y="0"/>
                        </a:moveTo>
                        <a:lnTo>
                          <a:pt x="6503" y="20"/>
                        </a:lnTo>
                        <a:lnTo>
                          <a:pt x="5833" y="216817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2" name="Google Shape;592;p18"/>
                <p:cNvGrpSpPr/>
                <p:nvPr/>
              </p:nvGrpSpPr>
              <p:grpSpPr>
                <a:xfrm rot="-8645091">
                  <a:off x="10695262" y="-12489"/>
                  <a:ext cx="755986" cy="764426"/>
                  <a:chOff x="2739953" y="4535520"/>
                  <a:chExt cx="156481" cy="158228"/>
                </a:xfrm>
              </p:grpSpPr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2739953" y="4535520"/>
                    <a:ext cx="154947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7" h="157139" extrusionOk="0">
                        <a:moveTo>
                          <a:pt x="143227" y="169"/>
                        </a:moveTo>
                        <a:cubicBezTo>
                          <a:pt x="121521" y="-795"/>
                          <a:pt x="73482" y="1328"/>
                          <a:pt x="36908" y="34707"/>
                        </a:cubicBezTo>
                        <a:cubicBezTo>
                          <a:pt x="-11868" y="79204"/>
                          <a:pt x="1748" y="156932"/>
                          <a:pt x="1748" y="156932"/>
                        </a:cubicBezTo>
                        <a:cubicBezTo>
                          <a:pt x="1748" y="156932"/>
                          <a:pt x="3248" y="157113"/>
                          <a:pt x="3422" y="157139"/>
                        </a:cubicBezTo>
                        <a:lnTo>
                          <a:pt x="154948" y="2265"/>
                        </a:lnTo>
                        <a:cubicBezTo>
                          <a:pt x="154934" y="2198"/>
                          <a:pt x="154733" y="1220"/>
                          <a:pt x="154733" y="1220"/>
                        </a:cubicBezTo>
                        <a:cubicBezTo>
                          <a:pt x="154733" y="1220"/>
                          <a:pt x="150460" y="491"/>
                          <a:pt x="143227" y="1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2743375" y="4537785"/>
                    <a:ext cx="153059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59" h="155963" extrusionOk="0">
                        <a:moveTo>
                          <a:pt x="151526" y="0"/>
                        </a:moveTo>
                        <a:lnTo>
                          <a:pt x="0" y="154874"/>
                        </a:lnTo>
                        <a:cubicBezTo>
                          <a:pt x="4768" y="155557"/>
                          <a:pt x="73000" y="164385"/>
                          <a:pt x="119499" y="117410"/>
                        </a:cubicBezTo>
                        <a:cubicBezTo>
                          <a:pt x="162764" y="73710"/>
                          <a:pt x="152021" y="3101"/>
                          <a:pt x="1515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5" name="Google Shape;595;p18"/>
                <p:cNvGrpSpPr/>
                <p:nvPr/>
              </p:nvGrpSpPr>
              <p:grpSpPr>
                <a:xfrm rot="-8645091">
                  <a:off x="11480051" y="555923"/>
                  <a:ext cx="755996" cy="764426"/>
                  <a:chOff x="2539378" y="4535520"/>
                  <a:chExt cx="156483" cy="158228"/>
                </a:xfrm>
              </p:grpSpPr>
              <p:sp>
                <p:nvSpPr>
                  <p:cNvPr id="596" name="Google Shape;596;p18"/>
                  <p:cNvSpPr/>
                  <p:nvPr/>
                </p:nvSpPr>
                <p:spPr>
                  <a:xfrm>
                    <a:off x="2540916" y="4535520"/>
                    <a:ext cx="154945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5" h="157139" extrusionOk="0">
                        <a:moveTo>
                          <a:pt x="11720" y="169"/>
                        </a:moveTo>
                        <a:cubicBezTo>
                          <a:pt x="33419" y="-795"/>
                          <a:pt x="81459" y="1328"/>
                          <a:pt x="118039" y="34707"/>
                        </a:cubicBezTo>
                        <a:cubicBezTo>
                          <a:pt x="166809" y="79204"/>
                          <a:pt x="153200" y="156932"/>
                          <a:pt x="153200" y="156932"/>
                        </a:cubicBezTo>
                        <a:cubicBezTo>
                          <a:pt x="153200" y="156932"/>
                          <a:pt x="151693" y="157113"/>
                          <a:pt x="151526" y="157139"/>
                        </a:cubicBezTo>
                        <a:lnTo>
                          <a:pt x="0" y="2265"/>
                        </a:lnTo>
                        <a:cubicBezTo>
                          <a:pt x="7" y="2198"/>
                          <a:pt x="208" y="1220"/>
                          <a:pt x="208" y="1220"/>
                        </a:cubicBezTo>
                        <a:cubicBezTo>
                          <a:pt x="208" y="1220"/>
                          <a:pt x="4481" y="491"/>
                          <a:pt x="11720" y="1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97;p18"/>
                  <p:cNvSpPr/>
                  <p:nvPr/>
                </p:nvSpPr>
                <p:spPr>
                  <a:xfrm>
                    <a:off x="2539378" y="4537785"/>
                    <a:ext cx="153064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4" h="155963" extrusionOk="0">
                        <a:moveTo>
                          <a:pt x="1539" y="0"/>
                        </a:moveTo>
                        <a:lnTo>
                          <a:pt x="153064" y="154874"/>
                        </a:lnTo>
                        <a:cubicBezTo>
                          <a:pt x="148289" y="155557"/>
                          <a:pt x="80057" y="164385"/>
                          <a:pt x="33558" y="117410"/>
                        </a:cubicBezTo>
                        <a:cubicBezTo>
                          <a:pt x="-9706" y="73710"/>
                          <a:pt x="1036" y="3101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8" name="Google Shape;598;p18"/>
                <p:cNvGrpSpPr/>
                <p:nvPr/>
              </p:nvGrpSpPr>
              <p:grpSpPr>
                <a:xfrm rot="-8645091">
                  <a:off x="10717639" y="753406"/>
                  <a:ext cx="584934" cy="1054596"/>
                  <a:chOff x="2657637" y="4345112"/>
                  <a:chExt cx="121075" cy="218290"/>
                </a:xfrm>
              </p:grpSpPr>
              <p:sp>
                <p:nvSpPr>
                  <p:cNvPr id="599" name="Google Shape;599;p18"/>
                  <p:cNvSpPr/>
                  <p:nvPr/>
                </p:nvSpPr>
                <p:spPr>
                  <a:xfrm>
                    <a:off x="2657637" y="4345112"/>
                    <a:ext cx="62022" cy="21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22" h="218290" extrusionOk="0">
                        <a:moveTo>
                          <a:pt x="52171" y="7287"/>
                        </a:moveTo>
                        <a:cubicBezTo>
                          <a:pt x="35957" y="21746"/>
                          <a:pt x="3053" y="56806"/>
                          <a:pt x="166" y="106239"/>
                        </a:cubicBezTo>
                        <a:cubicBezTo>
                          <a:pt x="-3678" y="172153"/>
                          <a:pt x="60335" y="218291"/>
                          <a:pt x="60335" y="218291"/>
                        </a:cubicBezTo>
                        <a:cubicBezTo>
                          <a:pt x="60335" y="218291"/>
                          <a:pt x="61540" y="217373"/>
                          <a:pt x="61681" y="217273"/>
                        </a:cubicBezTo>
                        <a:lnTo>
                          <a:pt x="62022" y="603"/>
                        </a:lnTo>
                        <a:cubicBezTo>
                          <a:pt x="61962" y="556"/>
                          <a:pt x="61138" y="0"/>
                          <a:pt x="61138" y="0"/>
                        </a:cubicBezTo>
                        <a:cubicBezTo>
                          <a:pt x="61138" y="0"/>
                          <a:pt x="57575" y="2464"/>
                          <a:pt x="52171" y="728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p18"/>
                  <p:cNvSpPr/>
                  <p:nvPr/>
                </p:nvSpPr>
                <p:spPr>
                  <a:xfrm>
                    <a:off x="2719318" y="4345715"/>
                    <a:ext cx="59394" cy="21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4" h="216669" extrusionOk="0">
                        <a:moveTo>
                          <a:pt x="342" y="0"/>
                        </a:moveTo>
                        <a:lnTo>
                          <a:pt x="0" y="216670"/>
                        </a:lnTo>
                        <a:cubicBezTo>
                          <a:pt x="3891" y="213824"/>
                          <a:pt x="58902" y="172501"/>
                          <a:pt x="59391" y="106406"/>
                        </a:cubicBezTo>
                        <a:cubicBezTo>
                          <a:pt x="59853" y="44912"/>
                          <a:pt x="2860" y="1868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01" name="Google Shape;601;p18"/>
              <p:cNvGrpSpPr/>
              <p:nvPr/>
            </p:nvGrpSpPr>
            <p:grpSpPr>
              <a:xfrm rot="-8876857">
                <a:off x="6743322" y="5684147"/>
                <a:ext cx="1492218" cy="1605042"/>
                <a:chOff x="10463935" y="-190643"/>
                <a:chExt cx="1924451" cy="2069956"/>
              </a:xfrm>
            </p:grpSpPr>
            <p:grpSp>
              <p:nvGrpSpPr>
                <p:cNvPr id="602" name="Google Shape;602;p18"/>
                <p:cNvGrpSpPr/>
                <p:nvPr/>
              </p:nvGrpSpPr>
              <p:grpSpPr>
                <a:xfrm rot="-8645107">
                  <a:off x="11624464" y="-302749"/>
                  <a:ext cx="64692" cy="1378966"/>
                  <a:chOff x="2713538" y="4539969"/>
                  <a:chExt cx="11478" cy="216830"/>
                </a:xfrm>
              </p:grpSpPr>
              <p:sp>
                <p:nvSpPr>
                  <p:cNvPr id="603" name="Google Shape;603;p18"/>
                  <p:cNvSpPr/>
                  <p:nvPr/>
                </p:nvSpPr>
                <p:spPr>
                  <a:xfrm>
                    <a:off x="2713538" y="4539969"/>
                    <a:ext cx="8036" cy="21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" h="216823" extrusionOk="0">
                        <a:moveTo>
                          <a:pt x="663" y="0"/>
                        </a:moveTo>
                        <a:lnTo>
                          <a:pt x="8037" y="20"/>
                        </a:lnTo>
                        <a:lnTo>
                          <a:pt x="7367" y="216824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18"/>
                  <p:cNvSpPr/>
                  <p:nvPr/>
                </p:nvSpPr>
                <p:spPr>
                  <a:xfrm>
                    <a:off x="2718514" y="4539982"/>
                    <a:ext cx="6502" cy="21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2" h="216817" extrusionOk="0">
                        <a:moveTo>
                          <a:pt x="663" y="0"/>
                        </a:moveTo>
                        <a:lnTo>
                          <a:pt x="6503" y="20"/>
                        </a:lnTo>
                        <a:lnTo>
                          <a:pt x="5833" y="216817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5" name="Google Shape;605;p18"/>
                <p:cNvGrpSpPr/>
                <p:nvPr/>
              </p:nvGrpSpPr>
              <p:grpSpPr>
                <a:xfrm rot="-8645091">
                  <a:off x="10695262" y="-12489"/>
                  <a:ext cx="755986" cy="764426"/>
                  <a:chOff x="2739953" y="4535520"/>
                  <a:chExt cx="156481" cy="158228"/>
                </a:xfrm>
              </p:grpSpPr>
              <p:sp>
                <p:nvSpPr>
                  <p:cNvPr id="606" name="Google Shape;606;p18"/>
                  <p:cNvSpPr/>
                  <p:nvPr/>
                </p:nvSpPr>
                <p:spPr>
                  <a:xfrm>
                    <a:off x="2739953" y="4535520"/>
                    <a:ext cx="154947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7" h="157139" extrusionOk="0">
                        <a:moveTo>
                          <a:pt x="143227" y="169"/>
                        </a:moveTo>
                        <a:cubicBezTo>
                          <a:pt x="121521" y="-795"/>
                          <a:pt x="73482" y="1328"/>
                          <a:pt x="36908" y="34707"/>
                        </a:cubicBezTo>
                        <a:cubicBezTo>
                          <a:pt x="-11868" y="79204"/>
                          <a:pt x="1748" y="156932"/>
                          <a:pt x="1748" y="156932"/>
                        </a:cubicBezTo>
                        <a:cubicBezTo>
                          <a:pt x="1748" y="156932"/>
                          <a:pt x="3248" y="157113"/>
                          <a:pt x="3422" y="157139"/>
                        </a:cubicBezTo>
                        <a:lnTo>
                          <a:pt x="154948" y="2265"/>
                        </a:lnTo>
                        <a:cubicBezTo>
                          <a:pt x="154934" y="2198"/>
                          <a:pt x="154733" y="1220"/>
                          <a:pt x="154733" y="1220"/>
                        </a:cubicBezTo>
                        <a:cubicBezTo>
                          <a:pt x="154733" y="1220"/>
                          <a:pt x="150460" y="491"/>
                          <a:pt x="143227" y="1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p18"/>
                  <p:cNvSpPr/>
                  <p:nvPr/>
                </p:nvSpPr>
                <p:spPr>
                  <a:xfrm>
                    <a:off x="2743375" y="4537785"/>
                    <a:ext cx="153059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59" h="155963" extrusionOk="0">
                        <a:moveTo>
                          <a:pt x="151526" y="0"/>
                        </a:moveTo>
                        <a:lnTo>
                          <a:pt x="0" y="154874"/>
                        </a:lnTo>
                        <a:cubicBezTo>
                          <a:pt x="4768" y="155557"/>
                          <a:pt x="73000" y="164385"/>
                          <a:pt x="119499" y="117410"/>
                        </a:cubicBezTo>
                        <a:cubicBezTo>
                          <a:pt x="162764" y="73710"/>
                          <a:pt x="152021" y="3101"/>
                          <a:pt x="1515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8" name="Google Shape;608;p18"/>
                <p:cNvGrpSpPr/>
                <p:nvPr/>
              </p:nvGrpSpPr>
              <p:grpSpPr>
                <a:xfrm rot="-8645091">
                  <a:off x="11480051" y="555923"/>
                  <a:ext cx="755996" cy="764426"/>
                  <a:chOff x="2539378" y="4535520"/>
                  <a:chExt cx="156483" cy="158228"/>
                </a:xfrm>
              </p:grpSpPr>
              <p:sp>
                <p:nvSpPr>
                  <p:cNvPr id="609" name="Google Shape;609;p18"/>
                  <p:cNvSpPr/>
                  <p:nvPr/>
                </p:nvSpPr>
                <p:spPr>
                  <a:xfrm>
                    <a:off x="2540916" y="4535520"/>
                    <a:ext cx="154945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5" h="157139" extrusionOk="0">
                        <a:moveTo>
                          <a:pt x="11720" y="169"/>
                        </a:moveTo>
                        <a:cubicBezTo>
                          <a:pt x="33419" y="-795"/>
                          <a:pt x="81459" y="1328"/>
                          <a:pt x="118039" y="34707"/>
                        </a:cubicBezTo>
                        <a:cubicBezTo>
                          <a:pt x="166809" y="79204"/>
                          <a:pt x="153200" y="156932"/>
                          <a:pt x="153200" y="156932"/>
                        </a:cubicBezTo>
                        <a:cubicBezTo>
                          <a:pt x="153200" y="156932"/>
                          <a:pt x="151693" y="157113"/>
                          <a:pt x="151526" y="157139"/>
                        </a:cubicBezTo>
                        <a:lnTo>
                          <a:pt x="0" y="2265"/>
                        </a:lnTo>
                        <a:cubicBezTo>
                          <a:pt x="7" y="2198"/>
                          <a:pt x="208" y="1220"/>
                          <a:pt x="208" y="1220"/>
                        </a:cubicBezTo>
                        <a:cubicBezTo>
                          <a:pt x="208" y="1220"/>
                          <a:pt x="4481" y="491"/>
                          <a:pt x="11720" y="1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18"/>
                  <p:cNvSpPr/>
                  <p:nvPr/>
                </p:nvSpPr>
                <p:spPr>
                  <a:xfrm>
                    <a:off x="2539378" y="4537785"/>
                    <a:ext cx="153064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4" h="155963" extrusionOk="0">
                        <a:moveTo>
                          <a:pt x="1539" y="0"/>
                        </a:moveTo>
                        <a:lnTo>
                          <a:pt x="153064" y="154874"/>
                        </a:lnTo>
                        <a:cubicBezTo>
                          <a:pt x="148289" y="155557"/>
                          <a:pt x="80057" y="164385"/>
                          <a:pt x="33558" y="117410"/>
                        </a:cubicBezTo>
                        <a:cubicBezTo>
                          <a:pt x="-9706" y="73710"/>
                          <a:pt x="1036" y="3101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1" name="Google Shape;611;p18"/>
                <p:cNvGrpSpPr/>
                <p:nvPr/>
              </p:nvGrpSpPr>
              <p:grpSpPr>
                <a:xfrm rot="-8645091">
                  <a:off x="10717639" y="753406"/>
                  <a:ext cx="584934" cy="1054596"/>
                  <a:chOff x="2657637" y="4345112"/>
                  <a:chExt cx="121075" cy="218290"/>
                </a:xfrm>
              </p:grpSpPr>
              <p:sp>
                <p:nvSpPr>
                  <p:cNvPr id="612" name="Google Shape;612;p18"/>
                  <p:cNvSpPr/>
                  <p:nvPr/>
                </p:nvSpPr>
                <p:spPr>
                  <a:xfrm>
                    <a:off x="2657637" y="4345112"/>
                    <a:ext cx="62022" cy="21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22" h="218290" extrusionOk="0">
                        <a:moveTo>
                          <a:pt x="52171" y="7287"/>
                        </a:moveTo>
                        <a:cubicBezTo>
                          <a:pt x="35957" y="21746"/>
                          <a:pt x="3053" y="56806"/>
                          <a:pt x="166" y="106239"/>
                        </a:cubicBezTo>
                        <a:cubicBezTo>
                          <a:pt x="-3678" y="172153"/>
                          <a:pt x="60335" y="218291"/>
                          <a:pt x="60335" y="218291"/>
                        </a:cubicBezTo>
                        <a:cubicBezTo>
                          <a:pt x="60335" y="218291"/>
                          <a:pt x="61540" y="217373"/>
                          <a:pt x="61681" y="217273"/>
                        </a:cubicBezTo>
                        <a:lnTo>
                          <a:pt x="62022" y="603"/>
                        </a:lnTo>
                        <a:cubicBezTo>
                          <a:pt x="61962" y="556"/>
                          <a:pt x="61138" y="0"/>
                          <a:pt x="61138" y="0"/>
                        </a:cubicBezTo>
                        <a:cubicBezTo>
                          <a:pt x="61138" y="0"/>
                          <a:pt x="57575" y="2464"/>
                          <a:pt x="52171" y="728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18"/>
                  <p:cNvSpPr/>
                  <p:nvPr/>
                </p:nvSpPr>
                <p:spPr>
                  <a:xfrm>
                    <a:off x="2719318" y="4345715"/>
                    <a:ext cx="59394" cy="21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4" h="216669" extrusionOk="0">
                        <a:moveTo>
                          <a:pt x="342" y="0"/>
                        </a:moveTo>
                        <a:lnTo>
                          <a:pt x="0" y="216670"/>
                        </a:lnTo>
                        <a:cubicBezTo>
                          <a:pt x="3891" y="213824"/>
                          <a:pt x="58902" y="172501"/>
                          <a:pt x="59391" y="106406"/>
                        </a:cubicBezTo>
                        <a:cubicBezTo>
                          <a:pt x="59853" y="44912"/>
                          <a:pt x="2860" y="1868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14" name="Google Shape;614;p18"/>
              <p:cNvGrpSpPr/>
              <p:nvPr/>
            </p:nvGrpSpPr>
            <p:grpSpPr>
              <a:xfrm rot="8876857" flipH="1">
                <a:off x="3933347" y="5705947"/>
                <a:ext cx="1492218" cy="1605042"/>
                <a:chOff x="10463935" y="-190643"/>
                <a:chExt cx="1924451" cy="2069956"/>
              </a:xfrm>
            </p:grpSpPr>
            <p:grpSp>
              <p:nvGrpSpPr>
                <p:cNvPr id="615" name="Google Shape;615;p18"/>
                <p:cNvGrpSpPr/>
                <p:nvPr/>
              </p:nvGrpSpPr>
              <p:grpSpPr>
                <a:xfrm rot="-8645107">
                  <a:off x="11624464" y="-302749"/>
                  <a:ext cx="64692" cy="1378966"/>
                  <a:chOff x="2713538" y="4539969"/>
                  <a:chExt cx="11478" cy="216830"/>
                </a:xfrm>
              </p:grpSpPr>
              <p:sp>
                <p:nvSpPr>
                  <p:cNvPr id="616" name="Google Shape;616;p18"/>
                  <p:cNvSpPr/>
                  <p:nvPr/>
                </p:nvSpPr>
                <p:spPr>
                  <a:xfrm>
                    <a:off x="2713538" y="4539969"/>
                    <a:ext cx="8036" cy="21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" h="216823" extrusionOk="0">
                        <a:moveTo>
                          <a:pt x="663" y="0"/>
                        </a:moveTo>
                        <a:lnTo>
                          <a:pt x="8037" y="20"/>
                        </a:lnTo>
                        <a:lnTo>
                          <a:pt x="7367" y="216824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18"/>
                  <p:cNvSpPr/>
                  <p:nvPr/>
                </p:nvSpPr>
                <p:spPr>
                  <a:xfrm>
                    <a:off x="2718514" y="4539982"/>
                    <a:ext cx="6502" cy="21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2" h="216817" extrusionOk="0">
                        <a:moveTo>
                          <a:pt x="663" y="0"/>
                        </a:moveTo>
                        <a:lnTo>
                          <a:pt x="6503" y="20"/>
                        </a:lnTo>
                        <a:lnTo>
                          <a:pt x="5833" y="216817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8" name="Google Shape;618;p18"/>
                <p:cNvGrpSpPr/>
                <p:nvPr/>
              </p:nvGrpSpPr>
              <p:grpSpPr>
                <a:xfrm rot="-8645091">
                  <a:off x="10695262" y="-12489"/>
                  <a:ext cx="755986" cy="764426"/>
                  <a:chOff x="2739953" y="4535520"/>
                  <a:chExt cx="156481" cy="158228"/>
                </a:xfrm>
              </p:grpSpPr>
              <p:sp>
                <p:nvSpPr>
                  <p:cNvPr id="619" name="Google Shape;619;p18"/>
                  <p:cNvSpPr/>
                  <p:nvPr/>
                </p:nvSpPr>
                <p:spPr>
                  <a:xfrm>
                    <a:off x="2739953" y="4535520"/>
                    <a:ext cx="154947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7" h="157139" extrusionOk="0">
                        <a:moveTo>
                          <a:pt x="143227" y="169"/>
                        </a:moveTo>
                        <a:cubicBezTo>
                          <a:pt x="121521" y="-795"/>
                          <a:pt x="73482" y="1328"/>
                          <a:pt x="36908" y="34707"/>
                        </a:cubicBezTo>
                        <a:cubicBezTo>
                          <a:pt x="-11868" y="79204"/>
                          <a:pt x="1748" y="156932"/>
                          <a:pt x="1748" y="156932"/>
                        </a:cubicBezTo>
                        <a:cubicBezTo>
                          <a:pt x="1748" y="156932"/>
                          <a:pt x="3248" y="157113"/>
                          <a:pt x="3422" y="157139"/>
                        </a:cubicBezTo>
                        <a:lnTo>
                          <a:pt x="154948" y="2265"/>
                        </a:lnTo>
                        <a:cubicBezTo>
                          <a:pt x="154934" y="2198"/>
                          <a:pt x="154733" y="1220"/>
                          <a:pt x="154733" y="1220"/>
                        </a:cubicBezTo>
                        <a:cubicBezTo>
                          <a:pt x="154733" y="1220"/>
                          <a:pt x="150460" y="491"/>
                          <a:pt x="143227" y="1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18"/>
                  <p:cNvSpPr/>
                  <p:nvPr/>
                </p:nvSpPr>
                <p:spPr>
                  <a:xfrm>
                    <a:off x="2743375" y="4537785"/>
                    <a:ext cx="153059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59" h="155963" extrusionOk="0">
                        <a:moveTo>
                          <a:pt x="151526" y="0"/>
                        </a:moveTo>
                        <a:lnTo>
                          <a:pt x="0" y="154874"/>
                        </a:lnTo>
                        <a:cubicBezTo>
                          <a:pt x="4768" y="155557"/>
                          <a:pt x="73000" y="164385"/>
                          <a:pt x="119499" y="117410"/>
                        </a:cubicBezTo>
                        <a:cubicBezTo>
                          <a:pt x="162764" y="73710"/>
                          <a:pt x="152021" y="3101"/>
                          <a:pt x="1515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1" name="Google Shape;621;p18"/>
                <p:cNvGrpSpPr/>
                <p:nvPr/>
              </p:nvGrpSpPr>
              <p:grpSpPr>
                <a:xfrm rot="-8645091">
                  <a:off x="11480051" y="555923"/>
                  <a:ext cx="755996" cy="764426"/>
                  <a:chOff x="2539378" y="4535520"/>
                  <a:chExt cx="156483" cy="158228"/>
                </a:xfrm>
              </p:grpSpPr>
              <p:sp>
                <p:nvSpPr>
                  <p:cNvPr id="622" name="Google Shape;622;p18"/>
                  <p:cNvSpPr/>
                  <p:nvPr/>
                </p:nvSpPr>
                <p:spPr>
                  <a:xfrm>
                    <a:off x="2540916" y="4535520"/>
                    <a:ext cx="154945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5" h="157139" extrusionOk="0">
                        <a:moveTo>
                          <a:pt x="11720" y="169"/>
                        </a:moveTo>
                        <a:cubicBezTo>
                          <a:pt x="33419" y="-795"/>
                          <a:pt x="81459" y="1328"/>
                          <a:pt x="118039" y="34707"/>
                        </a:cubicBezTo>
                        <a:cubicBezTo>
                          <a:pt x="166809" y="79204"/>
                          <a:pt x="153200" y="156932"/>
                          <a:pt x="153200" y="156932"/>
                        </a:cubicBezTo>
                        <a:cubicBezTo>
                          <a:pt x="153200" y="156932"/>
                          <a:pt x="151693" y="157113"/>
                          <a:pt x="151526" y="157139"/>
                        </a:cubicBezTo>
                        <a:lnTo>
                          <a:pt x="0" y="2265"/>
                        </a:lnTo>
                        <a:cubicBezTo>
                          <a:pt x="7" y="2198"/>
                          <a:pt x="208" y="1220"/>
                          <a:pt x="208" y="1220"/>
                        </a:cubicBezTo>
                        <a:cubicBezTo>
                          <a:pt x="208" y="1220"/>
                          <a:pt x="4481" y="491"/>
                          <a:pt x="11720" y="1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18"/>
                  <p:cNvSpPr/>
                  <p:nvPr/>
                </p:nvSpPr>
                <p:spPr>
                  <a:xfrm>
                    <a:off x="2539378" y="4537785"/>
                    <a:ext cx="153064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4" h="155963" extrusionOk="0">
                        <a:moveTo>
                          <a:pt x="1539" y="0"/>
                        </a:moveTo>
                        <a:lnTo>
                          <a:pt x="153064" y="154874"/>
                        </a:lnTo>
                        <a:cubicBezTo>
                          <a:pt x="148289" y="155557"/>
                          <a:pt x="80057" y="164385"/>
                          <a:pt x="33558" y="117410"/>
                        </a:cubicBezTo>
                        <a:cubicBezTo>
                          <a:pt x="-9706" y="73710"/>
                          <a:pt x="1036" y="3101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4" name="Google Shape;624;p18"/>
                <p:cNvGrpSpPr/>
                <p:nvPr/>
              </p:nvGrpSpPr>
              <p:grpSpPr>
                <a:xfrm rot="-8645091">
                  <a:off x="10717639" y="753406"/>
                  <a:ext cx="584934" cy="1054596"/>
                  <a:chOff x="2657637" y="4345112"/>
                  <a:chExt cx="121075" cy="218290"/>
                </a:xfrm>
              </p:grpSpPr>
              <p:sp>
                <p:nvSpPr>
                  <p:cNvPr id="625" name="Google Shape;625;p18"/>
                  <p:cNvSpPr/>
                  <p:nvPr/>
                </p:nvSpPr>
                <p:spPr>
                  <a:xfrm>
                    <a:off x="2657637" y="4345112"/>
                    <a:ext cx="62022" cy="21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22" h="218290" extrusionOk="0">
                        <a:moveTo>
                          <a:pt x="52171" y="7287"/>
                        </a:moveTo>
                        <a:cubicBezTo>
                          <a:pt x="35957" y="21746"/>
                          <a:pt x="3053" y="56806"/>
                          <a:pt x="166" y="106239"/>
                        </a:cubicBezTo>
                        <a:cubicBezTo>
                          <a:pt x="-3678" y="172153"/>
                          <a:pt x="60335" y="218291"/>
                          <a:pt x="60335" y="218291"/>
                        </a:cubicBezTo>
                        <a:cubicBezTo>
                          <a:pt x="60335" y="218291"/>
                          <a:pt x="61540" y="217373"/>
                          <a:pt x="61681" y="217273"/>
                        </a:cubicBezTo>
                        <a:lnTo>
                          <a:pt x="62022" y="603"/>
                        </a:lnTo>
                        <a:cubicBezTo>
                          <a:pt x="61962" y="556"/>
                          <a:pt x="61138" y="0"/>
                          <a:pt x="61138" y="0"/>
                        </a:cubicBezTo>
                        <a:cubicBezTo>
                          <a:pt x="61138" y="0"/>
                          <a:pt x="57575" y="2464"/>
                          <a:pt x="52171" y="728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18"/>
                  <p:cNvSpPr/>
                  <p:nvPr/>
                </p:nvSpPr>
                <p:spPr>
                  <a:xfrm>
                    <a:off x="2719318" y="4345715"/>
                    <a:ext cx="59394" cy="21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4" h="216669" extrusionOk="0">
                        <a:moveTo>
                          <a:pt x="342" y="0"/>
                        </a:moveTo>
                        <a:lnTo>
                          <a:pt x="0" y="216670"/>
                        </a:lnTo>
                        <a:cubicBezTo>
                          <a:pt x="3891" y="213824"/>
                          <a:pt x="58902" y="172501"/>
                          <a:pt x="59391" y="106406"/>
                        </a:cubicBezTo>
                        <a:cubicBezTo>
                          <a:pt x="59853" y="44912"/>
                          <a:pt x="2860" y="1868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27" name="Google Shape;627;p18"/>
              <p:cNvSpPr/>
              <p:nvPr/>
            </p:nvSpPr>
            <p:spPr>
              <a:xfrm>
                <a:off x="6431145" y="5204072"/>
                <a:ext cx="1039314" cy="1310345"/>
              </a:xfrm>
              <a:custGeom>
                <a:avLst/>
                <a:gdLst/>
                <a:ahLst/>
                <a:cxnLst/>
                <a:rect l="l" t="t" r="r" b="b"/>
                <a:pathLst>
                  <a:path w="379658" h="478665" extrusionOk="0">
                    <a:moveTo>
                      <a:pt x="0" y="478666"/>
                    </a:moveTo>
                    <a:cubicBezTo>
                      <a:pt x="0" y="478666"/>
                      <a:pt x="2960" y="295516"/>
                      <a:pt x="33158" y="264983"/>
                    </a:cubicBezTo>
                    <a:cubicBezTo>
                      <a:pt x="62874" y="234932"/>
                      <a:pt x="93313" y="225375"/>
                      <a:pt x="122942" y="196959"/>
                    </a:cubicBezTo>
                    <a:cubicBezTo>
                      <a:pt x="152570" y="168536"/>
                      <a:pt x="183813" y="130160"/>
                      <a:pt x="198527" y="112305"/>
                    </a:cubicBezTo>
                    <a:cubicBezTo>
                      <a:pt x="205653" y="103659"/>
                      <a:pt x="233601" y="127421"/>
                      <a:pt x="219088" y="151002"/>
                    </a:cubicBezTo>
                    <a:cubicBezTo>
                      <a:pt x="204575" y="174583"/>
                      <a:pt x="146818" y="217312"/>
                      <a:pt x="167693" y="235655"/>
                    </a:cubicBezTo>
                    <a:cubicBezTo>
                      <a:pt x="190135" y="255386"/>
                      <a:pt x="285599" y="145564"/>
                      <a:pt x="285599" y="145564"/>
                    </a:cubicBezTo>
                    <a:cubicBezTo>
                      <a:pt x="285599" y="145564"/>
                      <a:pt x="332553" y="26152"/>
                      <a:pt x="340020" y="10119"/>
                    </a:cubicBezTo>
                    <a:cubicBezTo>
                      <a:pt x="347079" y="-5044"/>
                      <a:pt x="384316" y="-4187"/>
                      <a:pt x="379173" y="19676"/>
                    </a:cubicBezTo>
                    <a:cubicBezTo>
                      <a:pt x="370339" y="60676"/>
                      <a:pt x="350903" y="152817"/>
                      <a:pt x="330343" y="177610"/>
                    </a:cubicBezTo>
                    <a:cubicBezTo>
                      <a:pt x="309789" y="202397"/>
                      <a:pt x="227546" y="291826"/>
                      <a:pt x="177545" y="332739"/>
                    </a:cubicBezTo>
                    <a:cubicBezTo>
                      <a:pt x="167633" y="340850"/>
                      <a:pt x="116780" y="332572"/>
                      <a:pt x="116901" y="337842"/>
                    </a:cubicBezTo>
                    <a:cubicBezTo>
                      <a:pt x="117745" y="375622"/>
                      <a:pt x="117732" y="478478"/>
                      <a:pt x="117732" y="478478"/>
                    </a:cubicBezTo>
                    <a:lnTo>
                      <a:pt x="0" y="478666"/>
                    </a:lnTo>
                    <a:close/>
                  </a:path>
                </a:pathLst>
              </a:custGeom>
              <a:solidFill>
                <a:srgbClr val="F4C1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6592563" y="5204668"/>
                <a:ext cx="878080" cy="1309166"/>
              </a:xfrm>
              <a:custGeom>
                <a:avLst/>
                <a:gdLst/>
                <a:ahLst/>
                <a:cxnLst/>
                <a:rect l="l" t="t" r="r" b="b"/>
                <a:pathLst>
                  <a:path w="320760" h="478234" extrusionOk="0">
                    <a:moveTo>
                      <a:pt x="305209" y="9"/>
                    </a:moveTo>
                    <a:cubicBezTo>
                      <a:pt x="304713" y="-58"/>
                      <a:pt x="304245" y="263"/>
                      <a:pt x="303742" y="217"/>
                    </a:cubicBezTo>
                    <a:cubicBezTo>
                      <a:pt x="290977" y="42121"/>
                      <a:pt x="263900" y="145494"/>
                      <a:pt x="252475" y="157026"/>
                    </a:cubicBezTo>
                    <a:cubicBezTo>
                      <a:pt x="196412" y="213665"/>
                      <a:pt x="184765" y="223028"/>
                      <a:pt x="133398" y="260727"/>
                    </a:cubicBezTo>
                    <a:cubicBezTo>
                      <a:pt x="104197" y="282158"/>
                      <a:pt x="52903" y="258878"/>
                      <a:pt x="18379" y="297582"/>
                    </a:cubicBezTo>
                    <a:cubicBezTo>
                      <a:pt x="-3568" y="322188"/>
                      <a:pt x="-300" y="456528"/>
                      <a:pt x="905" y="478234"/>
                    </a:cubicBezTo>
                    <a:lnTo>
                      <a:pt x="58669" y="478234"/>
                    </a:lnTo>
                    <a:cubicBezTo>
                      <a:pt x="58669" y="478234"/>
                      <a:pt x="58883" y="375371"/>
                      <a:pt x="58040" y="337592"/>
                    </a:cubicBezTo>
                    <a:cubicBezTo>
                      <a:pt x="57919" y="332321"/>
                      <a:pt x="108604" y="340686"/>
                      <a:pt x="118523" y="332569"/>
                    </a:cubicBezTo>
                    <a:cubicBezTo>
                      <a:pt x="168525" y="291662"/>
                      <a:pt x="250747" y="202280"/>
                      <a:pt x="271307" y="177487"/>
                    </a:cubicBezTo>
                    <a:cubicBezTo>
                      <a:pt x="291862" y="152693"/>
                      <a:pt x="311444" y="60472"/>
                      <a:pt x="320278" y="19472"/>
                    </a:cubicBezTo>
                    <a:cubicBezTo>
                      <a:pt x="322850" y="7544"/>
                      <a:pt x="314759" y="1315"/>
                      <a:pt x="305209" y="9"/>
                    </a:cubicBezTo>
                    <a:close/>
                  </a:path>
                </a:pathLst>
              </a:custGeom>
              <a:solidFill>
                <a:srgbClr val="EC9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6401260" y="6532853"/>
                <a:ext cx="379434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138606" h="418585" extrusionOk="0">
                    <a:moveTo>
                      <a:pt x="0" y="0"/>
                    </a:moveTo>
                    <a:lnTo>
                      <a:pt x="138607" y="0"/>
                    </a:lnTo>
                    <a:lnTo>
                      <a:pt x="138607" y="418586"/>
                    </a:lnTo>
                    <a:lnTo>
                      <a:pt x="0" y="418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6590991" y="6532853"/>
                <a:ext cx="189717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69303" h="418585" extrusionOk="0">
                    <a:moveTo>
                      <a:pt x="0" y="0"/>
                    </a:moveTo>
                    <a:lnTo>
                      <a:pt x="69303" y="0"/>
                    </a:lnTo>
                    <a:lnTo>
                      <a:pt x="69303" y="418586"/>
                    </a:lnTo>
                    <a:lnTo>
                      <a:pt x="0" y="418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4632717" y="5204072"/>
                <a:ext cx="1039295" cy="1310345"/>
              </a:xfrm>
              <a:custGeom>
                <a:avLst/>
                <a:gdLst/>
                <a:ahLst/>
                <a:cxnLst/>
                <a:rect l="l" t="t" r="r" b="b"/>
                <a:pathLst>
                  <a:path w="379651" h="478665" extrusionOk="0">
                    <a:moveTo>
                      <a:pt x="379651" y="478666"/>
                    </a:moveTo>
                    <a:cubicBezTo>
                      <a:pt x="379651" y="478666"/>
                      <a:pt x="376692" y="295516"/>
                      <a:pt x="346500" y="264983"/>
                    </a:cubicBezTo>
                    <a:cubicBezTo>
                      <a:pt x="316784" y="234932"/>
                      <a:pt x="286339" y="225375"/>
                      <a:pt x="256710" y="196959"/>
                    </a:cubicBezTo>
                    <a:cubicBezTo>
                      <a:pt x="227081" y="168536"/>
                      <a:pt x="195845" y="130160"/>
                      <a:pt x="181131" y="112305"/>
                    </a:cubicBezTo>
                    <a:cubicBezTo>
                      <a:pt x="173999" y="103659"/>
                      <a:pt x="146058" y="127421"/>
                      <a:pt x="160571" y="151002"/>
                    </a:cubicBezTo>
                    <a:cubicBezTo>
                      <a:pt x="175084" y="174583"/>
                      <a:pt x="232841" y="217312"/>
                      <a:pt x="211965" y="235655"/>
                    </a:cubicBezTo>
                    <a:cubicBezTo>
                      <a:pt x="189516" y="255386"/>
                      <a:pt x="94060" y="145564"/>
                      <a:pt x="94060" y="145564"/>
                    </a:cubicBezTo>
                    <a:cubicBezTo>
                      <a:pt x="94060" y="145564"/>
                      <a:pt x="47105" y="26152"/>
                      <a:pt x="39638" y="10119"/>
                    </a:cubicBezTo>
                    <a:cubicBezTo>
                      <a:pt x="32579" y="-5044"/>
                      <a:pt x="-4658" y="-4187"/>
                      <a:pt x="486" y="19676"/>
                    </a:cubicBezTo>
                    <a:cubicBezTo>
                      <a:pt x="9320" y="60676"/>
                      <a:pt x="28755" y="152817"/>
                      <a:pt x="49309" y="177610"/>
                    </a:cubicBezTo>
                    <a:cubicBezTo>
                      <a:pt x="69870" y="202397"/>
                      <a:pt x="152105" y="291826"/>
                      <a:pt x="202107" y="332739"/>
                    </a:cubicBezTo>
                    <a:cubicBezTo>
                      <a:pt x="212026" y="340850"/>
                      <a:pt x="262878" y="332572"/>
                      <a:pt x="262758" y="337842"/>
                    </a:cubicBezTo>
                    <a:cubicBezTo>
                      <a:pt x="261914" y="375622"/>
                      <a:pt x="261927" y="478478"/>
                      <a:pt x="261927" y="478478"/>
                    </a:cubicBezTo>
                    <a:lnTo>
                      <a:pt x="379651" y="478666"/>
                    </a:lnTo>
                    <a:close/>
                  </a:path>
                </a:pathLst>
              </a:custGeom>
              <a:solidFill>
                <a:srgbClr val="F4C1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4632542" y="5204668"/>
                <a:ext cx="878081" cy="1309166"/>
              </a:xfrm>
              <a:custGeom>
                <a:avLst/>
                <a:gdLst/>
                <a:ahLst/>
                <a:cxnLst/>
                <a:rect l="l" t="t" r="r" b="b"/>
                <a:pathLst>
                  <a:path w="320760" h="478234" extrusionOk="0">
                    <a:moveTo>
                      <a:pt x="15552" y="9"/>
                    </a:moveTo>
                    <a:cubicBezTo>
                      <a:pt x="16041" y="-58"/>
                      <a:pt x="16516" y="263"/>
                      <a:pt x="17012" y="217"/>
                    </a:cubicBezTo>
                    <a:cubicBezTo>
                      <a:pt x="29783" y="42121"/>
                      <a:pt x="56860" y="145494"/>
                      <a:pt x="68279" y="157026"/>
                    </a:cubicBezTo>
                    <a:cubicBezTo>
                      <a:pt x="124342" y="213665"/>
                      <a:pt x="135995" y="223028"/>
                      <a:pt x="187363" y="260727"/>
                    </a:cubicBezTo>
                    <a:cubicBezTo>
                      <a:pt x="216556" y="282158"/>
                      <a:pt x="267858" y="258878"/>
                      <a:pt x="302382" y="297582"/>
                    </a:cubicBezTo>
                    <a:cubicBezTo>
                      <a:pt x="324329" y="322188"/>
                      <a:pt x="321061" y="456528"/>
                      <a:pt x="319855" y="478234"/>
                    </a:cubicBezTo>
                    <a:lnTo>
                      <a:pt x="262091" y="478234"/>
                    </a:lnTo>
                    <a:cubicBezTo>
                      <a:pt x="262091" y="478234"/>
                      <a:pt x="261877" y="375371"/>
                      <a:pt x="262721" y="337592"/>
                    </a:cubicBezTo>
                    <a:cubicBezTo>
                      <a:pt x="262835" y="332321"/>
                      <a:pt x="212150" y="340686"/>
                      <a:pt x="202238" y="332569"/>
                    </a:cubicBezTo>
                    <a:cubicBezTo>
                      <a:pt x="152236" y="291662"/>
                      <a:pt x="70014" y="202280"/>
                      <a:pt x="49453" y="177487"/>
                    </a:cubicBezTo>
                    <a:cubicBezTo>
                      <a:pt x="28892" y="152693"/>
                      <a:pt x="9317" y="60472"/>
                      <a:pt x="483" y="19472"/>
                    </a:cubicBezTo>
                    <a:cubicBezTo>
                      <a:pt x="-2089" y="7544"/>
                      <a:pt x="6001" y="1315"/>
                      <a:pt x="15552" y="9"/>
                    </a:cubicBezTo>
                    <a:close/>
                  </a:path>
                </a:pathLst>
              </a:custGeom>
              <a:solidFill>
                <a:srgbClr val="EC9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5322513" y="6532853"/>
                <a:ext cx="379453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138613" h="418585" extrusionOk="0">
                    <a:moveTo>
                      <a:pt x="138613" y="0"/>
                    </a:moveTo>
                    <a:lnTo>
                      <a:pt x="0" y="0"/>
                    </a:lnTo>
                    <a:lnTo>
                      <a:pt x="0" y="418586"/>
                    </a:lnTo>
                    <a:lnTo>
                      <a:pt x="138613" y="418586"/>
                    </a:lnTo>
                    <a:lnTo>
                      <a:pt x="1386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8"/>
              <p:cNvSpPr/>
              <p:nvPr/>
            </p:nvSpPr>
            <p:spPr>
              <a:xfrm>
                <a:off x="5322513" y="6532853"/>
                <a:ext cx="189733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69309" h="418585" extrusionOk="0">
                    <a:moveTo>
                      <a:pt x="69310" y="0"/>
                    </a:moveTo>
                    <a:lnTo>
                      <a:pt x="0" y="0"/>
                    </a:lnTo>
                    <a:lnTo>
                      <a:pt x="0" y="418586"/>
                    </a:lnTo>
                    <a:lnTo>
                      <a:pt x="69310" y="418586"/>
                    </a:lnTo>
                    <a:lnTo>
                      <a:pt x="69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>
                <a:off x="5302599" y="6453012"/>
                <a:ext cx="417513" cy="168649"/>
              </a:xfrm>
              <a:custGeom>
                <a:avLst/>
                <a:gdLst/>
                <a:ahLst/>
                <a:cxnLst/>
                <a:rect l="l" t="t" r="r" b="b"/>
                <a:pathLst>
                  <a:path w="152516" h="61607" extrusionOk="0">
                    <a:moveTo>
                      <a:pt x="0" y="0"/>
                    </a:moveTo>
                    <a:lnTo>
                      <a:pt x="152517" y="0"/>
                    </a:lnTo>
                    <a:lnTo>
                      <a:pt x="152517" y="61608"/>
                    </a:lnTo>
                    <a:lnTo>
                      <a:pt x="0" y="61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8"/>
              <p:cNvSpPr/>
              <p:nvPr/>
            </p:nvSpPr>
            <p:spPr>
              <a:xfrm>
                <a:off x="6387471" y="6453012"/>
                <a:ext cx="417513" cy="168649"/>
              </a:xfrm>
              <a:custGeom>
                <a:avLst/>
                <a:gdLst/>
                <a:ahLst/>
                <a:cxnLst/>
                <a:rect l="l" t="t" r="r" b="b"/>
                <a:pathLst>
                  <a:path w="152516" h="61607" extrusionOk="0">
                    <a:moveTo>
                      <a:pt x="0" y="0"/>
                    </a:moveTo>
                    <a:lnTo>
                      <a:pt x="152517" y="0"/>
                    </a:lnTo>
                    <a:lnTo>
                      <a:pt x="152517" y="61608"/>
                    </a:lnTo>
                    <a:lnTo>
                      <a:pt x="0" y="61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7" name="Google Shape;637;p18"/>
            <p:cNvSpPr/>
            <p:nvPr/>
          </p:nvSpPr>
          <p:spPr>
            <a:xfrm>
              <a:off x="6873207" y="5508520"/>
              <a:ext cx="169101" cy="295488"/>
            </a:xfrm>
            <a:custGeom>
              <a:avLst/>
              <a:gdLst/>
              <a:ahLst/>
              <a:cxnLst/>
              <a:rect l="l" t="t" r="r" b="b"/>
              <a:pathLst>
                <a:path w="61772" h="107941" extrusionOk="0">
                  <a:moveTo>
                    <a:pt x="45313" y="155"/>
                  </a:moveTo>
                  <a:cubicBezTo>
                    <a:pt x="44007" y="-374"/>
                    <a:pt x="43330" y="624"/>
                    <a:pt x="42172" y="571"/>
                  </a:cubicBezTo>
                  <a:cubicBezTo>
                    <a:pt x="38977" y="13061"/>
                    <a:pt x="36051" y="26228"/>
                    <a:pt x="32126" y="35945"/>
                  </a:cubicBezTo>
                  <a:cubicBezTo>
                    <a:pt x="19910" y="66184"/>
                    <a:pt x="9429" y="67175"/>
                    <a:pt x="1573" y="87849"/>
                  </a:cubicBezTo>
                  <a:cubicBezTo>
                    <a:pt x="-1481" y="95886"/>
                    <a:pt x="367" y="102469"/>
                    <a:pt x="3247" y="107941"/>
                  </a:cubicBezTo>
                  <a:cubicBezTo>
                    <a:pt x="10493" y="86985"/>
                    <a:pt x="46578" y="57718"/>
                    <a:pt x="57663" y="39709"/>
                  </a:cubicBezTo>
                  <a:cubicBezTo>
                    <a:pt x="68546" y="22022"/>
                    <a:pt x="55499" y="4294"/>
                    <a:pt x="45313" y="155"/>
                  </a:cubicBezTo>
                  <a:close/>
                </a:path>
              </a:pathLst>
            </a:custGeom>
            <a:solidFill>
              <a:srgbClr val="EC9F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60932" y="5508520"/>
              <a:ext cx="169101" cy="295488"/>
            </a:xfrm>
            <a:custGeom>
              <a:avLst/>
              <a:gdLst/>
              <a:ahLst/>
              <a:cxnLst/>
              <a:rect l="l" t="t" r="r" b="b"/>
              <a:pathLst>
                <a:path w="61772" h="107941" extrusionOk="0">
                  <a:moveTo>
                    <a:pt x="16459" y="155"/>
                  </a:moveTo>
                  <a:cubicBezTo>
                    <a:pt x="17765" y="-374"/>
                    <a:pt x="18435" y="624"/>
                    <a:pt x="19594" y="571"/>
                  </a:cubicBezTo>
                  <a:cubicBezTo>
                    <a:pt x="22795" y="13061"/>
                    <a:pt x="25715" y="26228"/>
                    <a:pt x="29640" y="35945"/>
                  </a:cubicBezTo>
                  <a:cubicBezTo>
                    <a:pt x="41862" y="66184"/>
                    <a:pt x="52343" y="67175"/>
                    <a:pt x="60199" y="87849"/>
                  </a:cubicBezTo>
                  <a:cubicBezTo>
                    <a:pt x="63253" y="95886"/>
                    <a:pt x="61405" y="102469"/>
                    <a:pt x="58525" y="107941"/>
                  </a:cubicBezTo>
                  <a:cubicBezTo>
                    <a:pt x="51278" y="86985"/>
                    <a:pt x="15194" y="57718"/>
                    <a:pt x="4110" y="39709"/>
                  </a:cubicBezTo>
                  <a:cubicBezTo>
                    <a:pt x="-6774" y="22022"/>
                    <a:pt x="6273" y="4294"/>
                    <a:pt x="16459" y="155"/>
                  </a:cubicBezTo>
                  <a:close/>
                </a:path>
              </a:pathLst>
            </a:custGeom>
            <a:solidFill>
              <a:srgbClr val="EC9F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18"/>
          <p:cNvGrpSpPr/>
          <p:nvPr/>
        </p:nvGrpSpPr>
        <p:grpSpPr>
          <a:xfrm rot="695384">
            <a:off x="9900423" y="-217084"/>
            <a:ext cx="2442044" cy="2825509"/>
            <a:chOff x="10463935" y="-190643"/>
            <a:chExt cx="1924451" cy="2069956"/>
          </a:xfrm>
        </p:grpSpPr>
        <p:grpSp>
          <p:nvGrpSpPr>
            <p:cNvPr id="640" name="Google Shape;640;p1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641" name="Google Shape;641;p1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p1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644" name="Google Shape;644;p1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6" name="Google Shape;646;p1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647" name="Google Shape;647;p1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9" name="Google Shape;649;p1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650" name="Google Shape;650;p1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2" name="Google Shape;652;p18"/>
          <p:cNvGrpSpPr/>
          <p:nvPr/>
        </p:nvGrpSpPr>
        <p:grpSpPr>
          <a:xfrm rot="-695384" flipH="1">
            <a:off x="-211154" y="-235809"/>
            <a:ext cx="2707865" cy="2880025"/>
            <a:chOff x="10463935" y="-190643"/>
            <a:chExt cx="1924451" cy="2069956"/>
          </a:xfrm>
        </p:grpSpPr>
        <p:grpSp>
          <p:nvGrpSpPr>
            <p:cNvPr id="653" name="Google Shape;653;p1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654" name="Google Shape;654;p1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6" name="Google Shape;656;p1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657" name="Google Shape;657;p1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1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660" name="Google Shape;660;p1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1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663" name="Google Shape;663;p1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向右箭號 70"/>
          <p:cNvSpPr/>
          <p:nvPr/>
        </p:nvSpPr>
        <p:spPr>
          <a:xfrm>
            <a:off x="3323063" y="804836"/>
            <a:ext cx="1405054" cy="1778797"/>
          </a:xfrm>
          <a:prstGeom prst="stripedRightArrow">
            <a:avLst>
              <a:gd name="adj1" fmla="val 51266"/>
              <a:gd name="adj2" fmla="val 50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9431" r="4906" b="8455"/>
          <a:stretch/>
        </p:blipFill>
        <p:spPr>
          <a:xfrm>
            <a:off x="194218" y="237660"/>
            <a:ext cx="3128845" cy="288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97" y="207841"/>
            <a:ext cx="2815585" cy="291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環保補充站：外送回收篇– zero zero 生活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060" y="216381"/>
            <a:ext cx="3067962" cy="292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桃園環保局：國慶連假垃圾車維持正常清運周日停收| 蕃新聞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3724507"/>
            <a:ext cx="3007565" cy="2609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向右箭號 77"/>
          <p:cNvSpPr/>
          <p:nvPr/>
        </p:nvSpPr>
        <p:spPr>
          <a:xfrm>
            <a:off x="7400382" y="789928"/>
            <a:ext cx="1405054" cy="1778797"/>
          </a:xfrm>
          <a:prstGeom prst="stripedRightArrow">
            <a:avLst>
              <a:gd name="adj1" fmla="val 51266"/>
              <a:gd name="adj2" fmla="val 50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向右箭號 78"/>
          <p:cNvSpPr/>
          <p:nvPr/>
        </p:nvSpPr>
        <p:spPr>
          <a:xfrm>
            <a:off x="3323063" y="4006306"/>
            <a:ext cx="1405054" cy="1778797"/>
          </a:xfrm>
          <a:prstGeom prst="stripedRightArrow">
            <a:avLst>
              <a:gd name="adj1" fmla="val 51266"/>
              <a:gd name="adj2" fmla="val 50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r="21432" b="9674"/>
          <a:stretch/>
        </p:blipFill>
        <p:spPr>
          <a:xfrm>
            <a:off x="194218" y="3377798"/>
            <a:ext cx="3128845" cy="3035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7016"/>
          <a:stretch/>
        </p:blipFill>
        <p:spPr>
          <a:xfrm>
            <a:off x="4549892" y="3377797"/>
            <a:ext cx="2885393" cy="3035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0" name="向右箭號 79"/>
          <p:cNvSpPr/>
          <p:nvPr/>
        </p:nvSpPr>
        <p:spPr>
          <a:xfrm>
            <a:off x="7435285" y="4139801"/>
            <a:ext cx="1405054" cy="1778797"/>
          </a:xfrm>
          <a:prstGeom prst="stripedRightArrow">
            <a:avLst>
              <a:gd name="adj1" fmla="val 51266"/>
              <a:gd name="adj2" fmla="val 50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垃圾車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03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8" grpId="0" animBg="1"/>
      <p:bldP spid="79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環保杯6大QA懶人包！今起帶杯折5元杯子挑多大才夠裝？ | 聰明消費| 生活| NOWnews今日新聞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12590"/>
          <a:stretch/>
        </p:blipFill>
        <p:spPr bwMode="auto">
          <a:xfrm>
            <a:off x="7870170" y="579862"/>
            <a:ext cx="3640480" cy="272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習慣就好，沒那麼不方便」 不塑的德國日常生活｜ 顏和正／ CSR@天下｜ 獨立評論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9"/>
          <a:stretch/>
        </p:blipFill>
        <p:spPr bwMode="auto">
          <a:xfrm>
            <a:off x="7870170" y="3679901"/>
            <a:ext cx="3657600" cy="272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食力】台灣外帶咖啡文化的推手！一年1.5億個咖啡外帶杯，都來自這家企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28393" r="6034" b="8167"/>
          <a:stretch/>
        </p:blipFill>
        <p:spPr bwMode="auto">
          <a:xfrm>
            <a:off x="379530" y="579862"/>
            <a:ext cx="5147454" cy="272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向右箭號 14"/>
          <p:cNvSpPr/>
          <p:nvPr/>
        </p:nvSpPr>
        <p:spPr>
          <a:xfrm>
            <a:off x="5526984" y="1054796"/>
            <a:ext cx="2343186" cy="1778797"/>
          </a:xfrm>
          <a:prstGeom prst="stripedRightArrow">
            <a:avLst>
              <a:gd name="adj1" fmla="val 51266"/>
              <a:gd name="adj2" fmla="val 50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減少使用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拒絕使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6" name="Picture 8" descr="你還在「收納空氣」嗎？！塑膠袋的零壓力「四折收納｜Ca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9" y="3669932"/>
            <a:ext cx="5147455" cy="2857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向右箭號 16"/>
          <p:cNvSpPr/>
          <p:nvPr/>
        </p:nvSpPr>
        <p:spPr>
          <a:xfrm>
            <a:off x="5526984" y="4209479"/>
            <a:ext cx="2343186" cy="1778797"/>
          </a:xfrm>
          <a:prstGeom prst="stripedRightArrow">
            <a:avLst>
              <a:gd name="adj1" fmla="val 51266"/>
              <a:gd name="adj2" fmla="val 50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減少使用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拒絕使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3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25"/>
          <p:cNvGrpSpPr/>
          <p:nvPr/>
        </p:nvGrpSpPr>
        <p:grpSpPr>
          <a:xfrm flipH="1">
            <a:off x="208732" y="5283553"/>
            <a:ext cx="2491946" cy="1309146"/>
            <a:chOff x="9968793" y="4590490"/>
            <a:chExt cx="1524592" cy="800946"/>
          </a:xfrm>
        </p:grpSpPr>
        <p:sp>
          <p:nvSpPr>
            <p:cNvPr id="777" name="Google Shape;777;p25"/>
            <p:cNvSpPr/>
            <p:nvPr/>
          </p:nvSpPr>
          <p:spPr>
            <a:xfrm>
              <a:off x="9968793" y="4590490"/>
              <a:ext cx="1436908" cy="800946"/>
            </a:xfrm>
            <a:custGeom>
              <a:avLst/>
              <a:gdLst/>
              <a:ahLst/>
              <a:cxnLst/>
              <a:rect l="l" t="t" r="r" b="b"/>
              <a:pathLst>
                <a:path w="524898" h="292583" extrusionOk="0">
                  <a:moveTo>
                    <a:pt x="177055" y="0"/>
                  </a:moveTo>
                  <a:cubicBezTo>
                    <a:pt x="160506" y="0"/>
                    <a:pt x="147132" y="13375"/>
                    <a:pt x="147132" y="29930"/>
                  </a:cubicBezTo>
                  <a:cubicBezTo>
                    <a:pt x="147132" y="46479"/>
                    <a:pt x="160506" y="59854"/>
                    <a:pt x="177055" y="59854"/>
                  </a:cubicBezTo>
                  <a:lnTo>
                    <a:pt x="243405" y="59854"/>
                  </a:lnTo>
                  <a:cubicBezTo>
                    <a:pt x="232134" y="64160"/>
                    <a:pt x="224151" y="74909"/>
                    <a:pt x="224151" y="87694"/>
                  </a:cubicBezTo>
                  <a:cubicBezTo>
                    <a:pt x="224144" y="103506"/>
                    <a:pt x="236460" y="116077"/>
                    <a:pt x="251985" y="117202"/>
                  </a:cubicBezTo>
                  <a:lnTo>
                    <a:pt x="166172" y="117202"/>
                  </a:lnTo>
                  <a:cubicBezTo>
                    <a:pt x="149623" y="117202"/>
                    <a:pt x="136249" y="130577"/>
                    <a:pt x="136249" y="147132"/>
                  </a:cubicBezTo>
                  <a:cubicBezTo>
                    <a:pt x="136242" y="163681"/>
                    <a:pt x="149623" y="177270"/>
                    <a:pt x="166172" y="177270"/>
                  </a:cubicBezTo>
                  <a:cubicBezTo>
                    <a:pt x="154894" y="181570"/>
                    <a:pt x="146710" y="192312"/>
                    <a:pt x="146710" y="205104"/>
                  </a:cubicBezTo>
                  <a:cubicBezTo>
                    <a:pt x="146710" y="217514"/>
                    <a:pt x="154372" y="228176"/>
                    <a:pt x="165127" y="232730"/>
                  </a:cubicBezTo>
                  <a:lnTo>
                    <a:pt x="29930" y="232730"/>
                  </a:lnTo>
                  <a:cubicBezTo>
                    <a:pt x="13374" y="232730"/>
                    <a:pt x="0" y="246104"/>
                    <a:pt x="0" y="262660"/>
                  </a:cubicBezTo>
                  <a:cubicBezTo>
                    <a:pt x="0" y="279209"/>
                    <a:pt x="13374" y="292584"/>
                    <a:pt x="29930" y="292584"/>
                  </a:cubicBezTo>
                  <a:lnTo>
                    <a:pt x="273121" y="292584"/>
                  </a:lnTo>
                  <a:cubicBezTo>
                    <a:pt x="289677" y="292584"/>
                    <a:pt x="303051" y="279209"/>
                    <a:pt x="303051" y="262660"/>
                  </a:cubicBezTo>
                  <a:cubicBezTo>
                    <a:pt x="303051" y="250243"/>
                    <a:pt x="295389" y="239581"/>
                    <a:pt x="284634" y="235034"/>
                  </a:cubicBezTo>
                  <a:lnTo>
                    <a:pt x="417742" y="235034"/>
                  </a:lnTo>
                  <a:cubicBezTo>
                    <a:pt x="434291" y="235034"/>
                    <a:pt x="447672" y="221653"/>
                    <a:pt x="447672" y="205104"/>
                  </a:cubicBezTo>
                  <a:cubicBezTo>
                    <a:pt x="447665" y="188548"/>
                    <a:pt x="434291" y="175174"/>
                    <a:pt x="417742" y="175174"/>
                  </a:cubicBezTo>
                  <a:lnTo>
                    <a:pt x="314772" y="175174"/>
                  </a:lnTo>
                  <a:cubicBezTo>
                    <a:pt x="302308" y="171557"/>
                    <a:pt x="292798" y="160754"/>
                    <a:pt x="292798" y="147132"/>
                  </a:cubicBezTo>
                  <a:cubicBezTo>
                    <a:pt x="292798" y="133068"/>
                    <a:pt x="302750" y="121897"/>
                    <a:pt x="315816" y="118669"/>
                  </a:cubicBezTo>
                  <a:cubicBezTo>
                    <a:pt x="314162" y="118267"/>
                    <a:pt x="494968" y="117617"/>
                    <a:pt x="494968" y="117617"/>
                  </a:cubicBezTo>
                  <a:cubicBezTo>
                    <a:pt x="511524" y="117617"/>
                    <a:pt x="524898" y="104243"/>
                    <a:pt x="524898" y="87694"/>
                  </a:cubicBezTo>
                  <a:cubicBezTo>
                    <a:pt x="524898" y="71138"/>
                    <a:pt x="511517" y="57764"/>
                    <a:pt x="494968" y="57764"/>
                  </a:cubicBezTo>
                  <a:lnTo>
                    <a:pt x="428625" y="57764"/>
                  </a:lnTo>
                  <a:cubicBezTo>
                    <a:pt x="439936" y="53464"/>
                    <a:pt x="448087" y="42709"/>
                    <a:pt x="448087" y="29930"/>
                  </a:cubicBezTo>
                  <a:cubicBezTo>
                    <a:pt x="448087" y="13375"/>
                    <a:pt x="434498" y="0"/>
                    <a:pt x="417949" y="0"/>
                  </a:cubicBezTo>
                  <a:lnTo>
                    <a:pt x="1770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11318262" y="5058366"/>
              <a:ext cx="175123" cy="175123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25"/>
                    <a:pt x="14319" y="0"/>
                    <a:pt x="31986" y="0"/>
                  </a:cubicBezTo>
                  <a:cubicBezTo>
                    <a:pt x="49654" y="0"/>
                    <a:pt x="63972" y="14325"/>
                    <a:pt x="63972" y="31986"/>
                  </a:cubicBezTo>
                  <a:cubicBezTo>
                    <a:pt x="63972" y="49654"/>
                    <a:pt x="49654" y="63972"/>
                    <a:pt x="31986" y="63972"/>
                  </a:cubicBezTo>
                  <a:cubicBezTo>
                    <a:pt x="14319" y="63972"/>
                    <a:pt x="0" y="49654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25"/>
          <p:cNvGrpSpPr/>
          <p:nvPr/>
        </p:nvGrpSpPr>
        <p:grpSpPr>
          <a:xfrm flipH="1">
            <a:off x="9591995" y="1127068"/>
            <a:ext cx="2420773" cy="1168445"/>
            <a:chOff x="581277" y="3084757"/>
            <a:chExt cx="2420773" cy="1168445"/>
          </a:xfrm>
        </p:grpSpPr>
        <p:sp>
          <p:nvSpPr>
            <p:cNvPr id="774" name="Google Shape;774;p25"/>
            <p:cNvSpPr/>
            <p:nvPr/>
          </p:nvSpPr>
          <p:spPr>
            <a:xfrm>
              <a:off x="581277" y="3084757"/>
              <a:ext cx="2420773" cy="1168445"/>
            </a:xfrm>
            <a:custGeom>
              <a:avLst/>
              <a:gdLst/>
              <a:ahLst/>
              <a:cxnLst/>
              <a:rect l="l" t="t" r="r" b="b"/>
              <a:pathLst>
                <a:path w="447256" h="215879" extrusionOk="0">
                  <a:moveTo>
                    <a:pt x="111972" y="0"/>
                  </a:moveTo>
                  <a:cubicBezTo>
                    <a:pt x="96990" y="0"/>
                    <a:pt x="84975" y="12229"/>
                    <a:pt x="84975" y="27211"/>
                  </a:cubicBezTo>
                  <a:cubicBezTo>
                    <a:pt x="84975" y="41068"/>
                    <a:pt x="95436" y="51957"/>
                    <a:pt x="108831" y="53578"/>
                  </a:cubicBezTo>
                  <a:lnTo>
                    <a:pt x="27003" y="53578"/>
                  </a:lnTo>
                  <a:cubicBezTo>
                    <a:pt x="12021" y="53578"/>
                    <a:pt x="0" y="65600"/>
                    <a:pt x="0" y="80575"/>
                  </a:cubicBezTo>
                  <a:cubicBezTo>
                    <a:pt x="7" y="95557"/>
                    <a:pt x="12021" y="107786"/>
                    <a:pt x="27003" y="107786"/>
                  </a:cubicBezTo>
                  <a:lnTo>
                    <a:pt x="75558" y="107786"/>
                  </a:lnTo>
                  <a:cubicBezTo>
                    <a:pt x="62519" y="109761"/>
                    <a:pt x="52326" y="120571"/>
                    <a:pt x="52326" y="134153"/>
                  </a:cubicBezTo>
                  <a:cubicBezTo>
                    <a:pt x="52326" y="149135"/>
                    <a:pt x="64555" y="161364"/>
                    <a:pt x="79530" y="161364"/>
                  </a:cubicBezTo>
                  <a:lnTo>
                    <a:pt x="229026" y="162509"/>
                  </a:lnTo>
                  <a:cubicBezTo>
                    <a:pt x="216141" y="164612"/>
                    <a:pt x="206215" y="175394"/>
                    <a:pt x="206215" y="188876"/>
                  </a:cubicBezTo>
                  <a:cubicBezTo>
                    <a:pt x="206215" y="203858"/>
                    <a:pt x="218230" y="215880"/>
                    <a:pt x="233212" y="215880"/>
                  </a:cubicBezTo>
                  <a:lnTo>
                    <a:pt x="420046" y="214734"/>
                  </a:lnTo>
                  <a:cubicBezTo>
                    <a:pt x="435028" y="214734"/>
                    <a:pt x="447257" y="202713"/>
                    <a:pt x="447257" y="187731"/>
                  </a:cubicBezTo>
                  <a:cubicBezTo>
                    <a:pt x="447257" y="172756"/>
                    <a:pt x="435028" y="160527"/>
                    <a:pt x="420046" y="160527"/>
                  </a:cubicBezTo>
                  <a:lnTo>
                    <a:pt x="352658" y="160527"/>
                  </a:lnTo>
                  <a:cubicBezTo>
                    <a:pt x="365597" y="158444"/>
                    <a:pt x="375676" y="147668"/>
                    <a:pt x="375676" y="134153"/>
                  </a:cubicBezTo>
                  <a:cubicBezTo>
                    <a:pt x="375676" y="120296"/>
                    <a:pt x="365034" y="109225"/>
                    <a:pt x="351606" y="107578"/>
                  </a:cubicBezTo>
                  <a:lnTo>
                    <a:pt x="213475" y="107578"/>
                  </a:lnTo>
                  <a:cubicBezTo>
                    <a:pt x="198500" y="107578"/>
                    <a:pt x="186271" y="95349"/>
                    <a:pt x="186271" y="80367"/>
                  </a:cubicBezTo>
                  <a:cubicBezTo>
                    <a:pt x="186271" y="65385"/>
                    <a:pt x="198500" y="53370"/>
                    <a:pt x="213475" y="53370"/>
                  </a:cubicBezTo>
                  <a:lnTo>
                    <a:pt x="281915" y="53370"/>
                  </a:lnTo>
                  <a:cubicBezTo>
                    <a:pt x="294820" y="51288"/>
                    <a:pt x="304940" y="40693"/>
                    <a:pt x="304940" y="27211"/>
                  </a:cubicBezTo>
                  <a:cubicBezTo>
                    <a:pt x="304940" y="12229"/>
                    <a:pt x="292711" y="0"/>
                    <a:pt x="277729" y="0"/>
                  </a:cubicBezTo>
                  <a:lnTo>
                    <a:pt x="111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2405322" y="3099436"/>
              <a:ext cx="258607" cy="258607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19"/>
                    <a:pt x="14319" y="0"/>
                    <a:pt x="31986" y="0"/>
                  </a:cubicBezTo>
                  <a:cubicBezTo>
                    <a:pt x="49647" y="0"/>
                    <a:pt x="63972" y="14319"/>
                    <a:pt x="63972" y="31986"/>
                  </a:cubicBezTo>
                  <a:cubicBezTo>
                    <a:pt x="63972" y="49647"/>
                    <a:pt x="49647" y="63972"/>
                    <a:pt x="31986" y="63972"/>
                  </a:cubicBezTo>
                  <a:cubicBezTo>
                    <a:pt x="14319" y="63972"/>
                    <a:pt x="0" y="49647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1341128" y="894936"/>
            <a:ext cx="9640423" cy="38808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/>
            <a:r>
              <a:rPr lang="zh-TW" alt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我們可以將</a:t>
            </a:r>
            <a:r>
              <a:rPr lang="en-US" altLang="zh-TW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anose="020B0604030504040204" pitchFamily="34" charset="-120"/>
                <a:cs typeface="Aharoni" panose="02010803020104030203" pitchFamily="2" charset="-79"/>
              </a:rPr>
              <a:t>4R</a:t>
            </a:r>
            <a:r>
              <a:rPr lang="zh-TW" alt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anose="020B0604030504040204" pitchFamily="34" charset="-120"/>
                <a:cs typeface="Aharoni" panose="02010803020104030203" pitchFamily="2" charset="-79"/>
              </a:rPr>
              <a:t>實踐</a:t>
            </a:r>
            <a:r>
              <a:rPr lang="zh-TW" alt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在我們的生活中，來幫助我們的地球。</a:t>
            </a:r>
            <a:endParaRPr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4" name="Google Shape;586;p18"/>
          <p:cNvGrpSpPr/>
          <p:nvPr/>
        </p:nvGrpSpPr>
        <p:grpSpPr>
          <a:xfrm>
            <a:off x="1411500" y="4360562"/>
            <a:ext cx="9598044" cy="3395841"/>
            <a:chOff x="3621188" y="5204072"/>
            <a:chExt cx="4926511" cy="2474657"/>
          </a:xfrm>
        </p:grpSpPr>
        <p:grpSp>
          <p:nvGrpSpPr>
            <p:cNvPr id="15" name="Google Shape;587;p18"/>
            <p:cNvGrpSpPr/>
            <p:nvPr/>
          </p:nvGrpSpPr>
          <p:grpSpPr>
            <a:xfrm>
              <a:off x="3621188" y="5204072"/>
              <a:ext cx="4926511" cy="2474657"/>
              <a:chOff x="3621188" y="5204072"/>
              <a:chExt cx="4926511" cy="2474657"/>
            </a:xfrm>
          </p:grpSpPr>
          <p:grpSp>
            <p:nvGrpSpPr>
              <p:cNvPr id="18" name="Google Shape;588;p18"/>
              <p:cNvGrpSpPr/>
              <p:nvPr/>
            </p:nvGrpSpPr>
            <p:grpSpPr>
              <a:xfrm rot="-8591353" flipH="1">
                <a:off x="5350614" y="5684143"/>
                <a:ext cx="1492220" cy="1605045"/>
                <a:chOff x="10463935" y="-190643"/>
                <a:chExt cx="1924451" cy="2069956"/>
              </a:xfrm>
            </p:grpSpPr>
            <p:grpSp>
              <p:nvGrpSpPr>
                <p:cNvPr id="55" name="Google Shape;589;p18"/>
                <p:cNvGrpSpPr/>
                <p:nvPr/>
              </p:nvGrpSpPr>
              <p:grpSpPr>
                <a:xfrm rot="-8645107">
                  <a:off x="11624464" y="-302749"/>
                  <a:ext cx="64692" cy="1378966"/>
                  <a:chOff x="2713538" y="4539969"/>
                  <a:chExt cx="11478" cy="216830"/>
                </a:xfrm>
              </p:grpSpPr>
              <p:sp>
                <p:nvSpPr>
                  <p:cNvPr id="65" name="Google Shape;590;p18"/>
                  <p:cNvSpPr/>
                  <p:nvPr/>
                </p:nvSpPr>
                <p:spPr>
                  <a:xfrm>
                    <a:off x="2713538" y="4539969"/>
                    <a:ext cx="8036" cy="21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" h="216823" extrusionOk="0">
                        <a:moveTo>
                          <a:pt x="663" y="0"/>
                        </a:moveTo>
                        <a:lnTo>
                          <a:pt x="8037" y="20"/>
                        </a:lnTo>
                        <a:lnTo>
                          <a:pt x="7367" y="216824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591;p18"/>
                  <p:cNvSpPr/>
                  <p:nvPr/>
                </p:nvSpPr>
                <p:spPr>
                  <a:xfrm>
                    <a:off x="2718514" y="4539982"/>
                    <a:ext cx="6502" cy="21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2" h="216817" extrusionOk="0">
                        <a:moveTo>
                          <a:pt x="663" y="0"/>
                        </a:moveTo>
                        <a:lnTo>
                          <a:pt x="6503" y="20"/>
                        </a:lnTo>
                        <a:lnTo>
                          <a:pt x="5833" y="216817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" name="Google Shape;592;p18"/>
                <p:cNvGrpSpPr/>
                <p:nvPr/>
              </p:nvGrpSpPr>
              <p:grpSpPr>
                <a:xfrm rot="-8645091">
                  <a:off x="10695262" y="-12489"/>
                  <a:ext cx="755986" cy="764426"/>
                  <a:chOff x="2739953" y="4535520"/>
                  <a:chExt cx="156481" cy="158228"/>
                </a:xfrm>
              </p:grpSpPr>
              <p:sp>
                <p:nvSpPr>
                  <p:cNvPr id="63" name="Google Shape;593;p18"/>
                  <p:cNvSpPr/>
                  <p:nvPr/>
                </p:nvSpPr>
                <p:spPr>
                  <a:xfrm>
                    <a:off x="2739953" y="4535520"/>
                    <a:ext cx="154947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7" h="157139" extrusionOk="0">
                        <a:moveTo>
                          <a:pt x="143227" y="169"/>
                        </a:moveTo>
                        <a:cubicBezTo>
                          <a:pt x="121521" y="-795"/>
                          <a:pt x="73482" y="1328"/>
                          <a:pt x="36908" y="34707"/>
                        </a:cubicBezTo>
                        <a:cubicBezTo>
                          <a:pt x="-11868" y="79204"/>
                          <a:pt x="1748" y="156932"/>
                          <a:pt x="1748" y="156932"/>
                        </a:cubicBezTo>
                        <a:cubicBezTo>
                          <a:pt x="1748" y="156932"/>
                          <a:pt x="3248" y="157113"/>
                          <a:pt x="3422" y="157139"/>
                        </a:cubicBezTo>
                        <a:lnTo>
                          <a:pt x="154948" y="2265"/>
                        </a:lnTo>
                        <a:cubicBezTo>
                          <a:pt x="154934" y="2198"/>
                          <a:pt x="154733" y="1220"/>
                          <a:pt x="154733" y="1220"/>
                        </a:cubicBezTo>
                        <a:cubicBezTo>
                          <a:pt x="154733" y="1220"/>
                          <a:pt x="150460" y="491"/>
                          <a:pt x="143227" y="1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594;p18"/>
                  <p:cNvSpPr/>
                  <p:nvPr/>
                </p:nvSpPr>
                <p:spPr>
                  <a:xfrm>
                    <a:off x="2743375" y="4537785"/>
                    <a:ext cx="153059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59" h="155963" extrusionOk="0">
                        <a:moveTo>
                          <a:pt x="151526" y="0"/>
                        </a:moveTo>
                        <a:lnTo>
                          <a:pt x="0" y="154874"/>
                        </a:lnTo>
                        <a:cubicBezTo>
                          <a:pt x="4768" y="155557"/>
                          <a:pt x="73000" y="164385"/>
                          <a:pt x="119499" y="117410"/>
                        </a:cubicBezTo>
                        <a:cubicBezTo>
                          <a:pt x="162764" y="73710"/>
                          <a:pt x="152021" y="3101"/>
                          <a:pt x="1515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95;p18"/>
                <p:cNvGrpSpPr/>
                <p:nvPr/>
              </p:nvGrpSpPr>
              <p:grpSpPr>
                <a:xfrm rot="-8645091">
                  <a:off x="11480051" y="555923"/>
                  <a:ext cx="755996" cy="764426"/>
                  <a:chOff x="2539378" y="4535520"/>
                  <a:chExt cx="156483" cy="158228"/>
                </a:xfrm>
              </p:grpSpPr>
              <p:sp>
                <p:nvSpPr>
                  <p:cNvPr id="61" name="Google Shape;596;p18"/>
                  <p:cNvSpPr/>
                  <p:nvPr/>
                </p:nvSpPr>
                <p:spPr>
                  <a:xfrm>
                    <a:off x="2540916" y="4535520"/>
                    <a:ext cx="154945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5" h="157139" extrusionOk="0">
                        <a:moveTo>
                          <a:pt x="11720" y="169"/>
                        </a:moveTo>
                        <a:cubicBezTo>
                          <a:pt x="33419" y="-795"/>
                          <a:pt x="81459" y="1328"/>
                          <a:pt x="118039" y="34707"/>
                        </a:cubicBezTo>
                        <a:cubicBezTo>
                          <a:pt x="166809" y="79204"/>
                          <a:pt x="153200" y="156932"/>
                          <a:pt x="153200" y="156932"/>
                        </a:cubicBezTo>
                        <a:cubicBezTo>
                          <a:pt x="153200" y="156932"/>
                          <a:pt x="151693" y="157113"/>
                          <a:pt x="151526" y="157139"/>
                        </a:cubicBezTo>
                        <a:lnTo>
                          <a:pt x="0" y="2265"/>
                        </a:lnTo>
                        <a:cubicBezTo>
                          <a:pt x="7" y="2198"/>
                          <a:pt x="208" y="1220"/>
                          <a:pt x="208" y="1220"/>
                        </a:cubicBezTo>
                        <a:cubicBezTo>
                          <a:pt x="208" y="1220"/>
                          <a:pt x="4481" y="491"/>
                          <a:pt x="11720" y="1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597;p18"/>
                  <p:cNvSpPr/>
                  <p:nvPr/>
                </p:nvSpPr>
                <p:spPr>
                  <a:xfrm>
                    <a:off x="2539378" y="4537785"/>
                    <a:ext cx="153064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4" h="155963" extrusionOk="0">
                        <a:moveTo>
                          <a:pt x="1539" y="0"/>
                        </a:moveTo>
                        <a:lnTo>
                          <a:pt x="153064" y="154874"/>
                        </a:lnTo>
                        <a:cubicBezTo>
                          <a:pt x="148289" y="155557"/>
                          <a:pt x="80057" y="164385"/>
                          <a:pt x="33558" y="117410"/>
                        </a:cubicBezTo>
                        <a:cubicBezTo>
                          <a:pt x="-9706" y="73710"/>
                          <a:pt x="1036" y="3101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" name="Google Shape;598;p18"/>
                <p:cNvGrpSpPr/>
                <p:nvPr/>
              </p:nvGrpSpPr>
              <p:grpSpPr>
                <a:xfrm rot="-8645091">
                  <a:off x="10717639" y="753406"/>
                  <a:ext cx="584934" cy="1054596"/>
                  <a:chOff x="2657637" y="4345112"/>
                  <a:chExt cx="121075" cy="218290"/>
                </a:xfrm>
              </p:grpSpPr>
              <p:sp>
                <p:nvSpPr>
                  <p:cNvPr id="59" name="Google Shape;599;p18"/>
                  <p:cNvSpPr/>
                  <p:nvPr/>
                </p:nvSpPr>
                <p:spPr>
                  <a:xfrm>
                    <a:off x="2657637" y="4345112"/>
                    <a:ext cx="62022" cy="21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22" h="218290" extrusionOk="0">
                        <a:moveTo>
                          <a:pt x="52171" y="7287"/>
                        </a:moveTo>
                        <a:cubicBezTo>
                          <a:pt x="35957" y="21746"/>
                          <a:pt x="3053" y="56806"/>
                          <a:pt x="166" y="106239"/>
                        </a:cubicBezTo>
                        <a:cubicBezTo>
                          <a:pt x="-3678" y="172153"/>
                          <a:pt x="60335" y="218291"/>
                          <a:pt x="60335" y="218291"/>
                        </a:cubicBezTo>
                        <a:cubicBezTo>
                          <a:pt x="60335" y="218291"/>
                          <a:pt x="61540" y="217373"/>
                          <a:pt x="61681" y="217273"/>
                        </a:cubicBezTo>
                        <a:lnTo>
                          <a:pt x="62022" y="603"/>
                        </a:lnTo>
                        <a:cubicBezTo>
                          <a:pt x="61962" y="556"/>
                          <a:pt x="61138" y="0"/>
                          <a:pt x="61138" y="0"/>
                        </a:cubicBezTo>
                        <a:cubicBezTo>
                          <a:pt x="61138" y="0"/>
                          <a:pt x="57575" y="2464"/>
                          <a:pt x="52171" y="728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600;p18"/>
                  <p:cNvSpPr/>
                  <p:nvPr/>
                </p:nvSpPr>
                <p:spPr>
                  <a:xfrm>
                    <a:off x="2719318" y="4345715"/>
                    <a:ext cx="59394" cy="21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4" h="216669" extrusionOk="0">
                        <a:moveTo>
                          <a:pt x="342" y="0"/>
                        </a:moveTo>
                        <a:lnTo>
                          <a:pt x="0" y="216670"/>
                        </a:lnTo>
                        <a:cubicBezTo>
                          <a:pt x="3891" y="213824"/>
                          <a:pt x="58902" y="172501"/>
                          <a:pt x="59391" y="106406"/>
                        </a:cubicBezTo>
                        <a:cubicBezTo>
                          <a:pt x="59853" y="44912"/>
                          <a:pt x="2860" y="1868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" name="Google Shape;601;p18"/>
              <p:cNvGrpSpPr/>
              <p:nvPr/>
            </p:nvGrpSpPr>
            <p:grpSpPr>
              <a:xfrm rot="-8876857">
                <a:off x="6743322" y="5684147"/>
                <a:ext cx="1492218" cy="1605042"/>
                <a:chOff x="10463935" y="-190643"/>
                <a:chExt cx="1924451" cy="2069956"/>
              </a:xfrm>
            </p:grpSpPr>
            <p:grpSp>
              <p:nvGrpSpPr>
                <p:cNvPr id="43" name="Google Shape;602;p18"/>
                <p:cNvGrpSpPr/>
                <p:nvPr/>
              </p:nvGrpSpPr>
              <p:grpSpPr>
                <a:xfrm rot="-8645107">
                  <a:off x="11624464" y="-302749"/>
                  <a:ext cx="64692" cy="1378966"/>
                  <a:chOff x="2713538" y="4539969"/>
                  <a:chExt cx="11478" cy="216830"/>
                </a:xfrm>
              </p:grpSpPr>
              <p:sp>
                <p:nvSpPr>
                  <p:cNvPr id="53" name="Google Shape;603;p18"/>
                  <p:cNvSpPr/>
                  <p:nvPr/>
                </p:nvSpPr>
                <p:spPr>
                  <a:xfrm>
                    <a:off x="2713538" y="4539969"/>
                    <a:ext cx="8036" cy="21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" h="216823" extrusionOk="0">
                        <a:moveTo>
                          <a:pt x="663" y="0"/>
                        </a:moveTo>
                        <a:lnTo>
                          <a:pt x="8037" y="20"/>
                        </a:lnTo>
                        <a:lnTo>
                          <a:pt x="7367" y="216824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604;p18"/>
                  <p:cNvSpPr/>
                  <p:nvPr/>
                </p:nvSpPr>
                <p:spPr>
                  <a:xfrm>
                    <a:off x="2718514" y="4539982"/>
                    <a:ext cx="6502" cy="21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2" h="216817" extrusionOk="0">
                        <a:moveTo>
                          <a:pt x="663" y="0"/>
                        </a:moveTo>
                        <a:lnTo>
                          <a:pt x="6503" y="20"/>
                        </a:lnTo>
                        <a:lnTo>
                          <a:pt x="5833" y="216817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605;p18"/>
                <p:cNvGrpSpPr/>
                <p:nvPr/>
              </p:nvGrpSpPr>
              <p:grpSpPr>
                <a:xfrm rot="-8645091">
                  <a:off x="10695262" y="-12489"/>
                  <a:ext cx="755986" cy="764426"/>
                  <a:chOff x="2739953" y="4535520"/>
                  <a:chExt cx="156481" cy="158228"/>
                </a:xfrm>
              </p:grpSpPr>
              <p:sp>
                <p:nvSpPr>
                  <p:cNvPr id="51" name="Google Shape;606;p18"/>
                  <p:cNvSpPr/>
                  <p:nvPr/>
                </p:nvSpPr>
                <p:spPr>
                  <a:xfrm>
                    <a:off x="2739953" y="4535520"/>
                    <a:ext cx="154947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7" h="157139" extrusionOk="0">
                        <a:moveTo>
                          <a:pt x="143227" y="169"/>
                        </a:moveTo>
                        <a:cubicBezTo>
                          <a:pt x="121521" y="-795"/>
                          <a:pt x="73482" y="1328"/>
                          <a:pt x="36908" y="34707"/>
                        </a:cubicBezTo>
                        <a:cubicBezTo>
                          <a:pt x="-11868" y="79204"/>
                          <a:pt x="1748" y="156932"/>
                          <a:pt x="1748" y="156932"/>
                        </a:cubicBezTo>
                        <a:cubicBezTo>
                          <a:pt x="1748" y="156932"/>
                          <a:pt x="3248" y="157113"/>
                          <a:pt x="3422" y="157139"/>
                        </a:cubicBezTo>
                        <a:lnTo>
                          <a:pt x="154948" y="2265"/>
                        </a:lnTo>
                        <a:cubicBezTo>
                          <a:pt x="154934" y="2198"/>
                          <a:pt x="154733" y="1220"/>
                          <a:pt x="154733" y="1220"/>
                        </a:cubicBezTo>
                        <a:cubicBezTo>
                          <a:pt x="154733" y="1220"/>
                          <a:pt x="150460" y="491"/>
                          <a:pt x="143227" y="1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607;p18"/>
                  <p:cNvSpPr/>
                  <p:nvPr/>
                </p:nvSpPr>
                <p:spPr>
                  <a:xfrm>
                    <a:off x="2743375" y="4537785"/>
                    <a:ext cx="153059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59" h="155963" extrusionOk="0">
                        <a:moveTo>
                          <a:pt x="151526" y="0"/>
                        </a:moveTo>
                        <a:lnTo>
                          <a:pt x="0" y="154874"/>
                        </a:lnTo>
                        <a:cubicBezTo>
                          <a:pt x="4768" y="155557"/>
                          <a:pt x="73000" y="164385"/>
                          <a:pt x="119499" y="117410"/>
                        </a:cubicBezTo>
                        <a:cubicBezTo>
                          <a:pt x="162764" y="73710"/>
                          <a:pt x="152021" y="3101"/>
                          <a:pt x="1515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608;p18"/>
                <p:cNvGrpSpPr/>
                <p:nvPr/>
              </p:nvGrpSpPr>
              <p:grpSpPr>
                <a:xfrm rot="-8645091">
                  <a:off x="11480051" y="555923"/>
                  <a:ext cx="755996" cy="764426"/>
                  <a:chOff x="2539378" y="4535520"/>
                  <a:chExt cx="156483" cy="158228"/>
                </a:xfrm>
              </p:grpSpPr>
              <p:sp>
                <p:nvSpPr>
                  <p:cNvPr id="49" name="Google Shape;609;p18"/>
                  <p:cNvSpPr/>
                  <p:nvPr/>
                </p:nvSpPr>
                <p:spPr>
                  <a:xfrm>
                    <a:off x="2540916" y="4535520"/>
                    <a:ext cx="154945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5" h="157139" extrusionOk="0">
                        <a:moveTo>
                          <a:pt x="11720" y="169"/>
                        </a:moveTo>
                        <a:cubicBezTo>
                          <a:pt x="33419" y="-795"/>
                          <a:pt x="81459" y="1328"/>
                          <a:pt x="118039" y="34707"/>
                        </a:cubicBezTo>
                        <a:cubicBezTo>
                          <a:pt x="166809" y="79204"/>
                          <a:pt x="153200" y="156932"/>
                          <a:pt x="153200" y="156932"/>
                        </a:cubicBezTo>
                        <a:cubicBezTo>
                          <a:pt x="153200" y="156932"/>
                          <a:pt x="151693" y="157113"/>
                          <a:pt x="151526" y="157139"/>
                        </a:cubicBezTo>
                        <a:lnTo>
                          <a:pt x="0" y="2265"/>
                        </a:lnTo>
                        <a:cubicBezTo>
                          <a:pt x="7" y="2198"/>
                          <a:pt x="208" y="1220"/>
                          <a:pt x="208" y="1220"/>
                        </a:cubicBezTo>
                        <a:cubicBezTo>
                          <a:pt x="208" y="1220"/>
                          <a:pt x="4481" y="491"/>
                          <a:pt x="11720" y="1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610;p18"/>
                  <p:cNvSpPr/>
                  <p:nvPr/>
                </p:nvSpPr>
                <p:spPr>
                  <a:xfrm>
                    <a:off x="2539378" y="4537785"/>
                    <a:ext cx="153064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4" h="155963" extrusionOk="0">
                        <a:moveTo>
                          <a:pt x="1539" y="0"/>
                        </a:moveTo>
                        <a:lnTo>
                          <a:pt x="153064" y="154874"/>
                        </a:lnTo>
                        <a:cubicBezTo>
                          <a:pt x="148289" y="155557"/>
                          <a:pt x="80057" y="164385"/>
                          <a:pt x="33558" y="117410"/>
                        </a:cubicBezTo>
                        <a:cubicBezTo>
                          <a:pt x="-9706" y="73710"/>
                          <a:pt x="1036" y="3101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" name="Google Shape;611;p18"/>
                <p:cNvGrpSpPr/>
                <p:nvPr/>
              </p:nvGrpSpPr>
              <p:grpSpPr>
                <a:xfrm rot="-8645091">
                  <a:off x="10717639" y="753406"/>
                  <a:ext cx="584934" cy="1054596"/>
                  <a:chOff x="2657637" y="4345112"/>
                  <a:chExt cx="121075" cy="218290"/>
                </a:xfrm>
              </p:grpSpPr>
              <p:sp>
                <p:nvSpPr>
                  <p:cNvPr id="47" name="Google Shape;612;p18"/>
                  <p:cNvSpPr/>
                  <p:nvPr/>
                </p:nvSpPr>
                <p:spPr>
                  <a:xfrm>
                    <a:off x="2657637" y="4345112"/>
                    <a:ext cx="62022" cy="21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22" h="218290" extrusionOk="0">
                        <a:moveTo>
                          <a:pt x="52171" y="7287"/>
                        </a:moveTo>
                        <a:cubicBezTo>
                          <a:pt x="35957" y="21746"/>
                          <a:pt x="3053" y="56806"/>
                          <a:pt x="166" y="106239"/>
                        </a:cubicBezTo>
                        <a:cubicBezTo>
                          <a:pt x="-3678" y="172153"/>
                          <a:pt x="60335" y="218291"/>
                          <a:pt x="60335" y="218291"/>
                        </a:cubicBezTo>
                        <a:cubicBezTo>
                          <a:pt x="60335" y="218291"/>
                          <a:pt x="61540" y="217373"/>
                          <a:pt x="61681" y="217273"/>
                        </a:cubicBezTo>
                        <a:lnTo>
                          <a:pt x="62022" y="603"/>
                        </a:lnTo>
                        <a:cubicBezTo>
                          <a:pt x="61962" y="556"/>
                          <a:pt x="61138" y="0"/>
                          <a:pt x="61138" y="0"/>
                        </a:cubicBezTo>
                        <a:cubicBezTo>
                          <a:pt x="61138" y="0"/>
                          <a:pt x="57575" y="2464"/>
                          <a:pt x="52171" y="728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613;p18"/>
                  <p:cNvSpPr/>
                  <p:nvPr/>
                </p:nvSpPr>
                <p:spPr>
                  <a:xfrm>
                    <a:off x="2719318" y="4345715"/>
                    <a:ext cx="59394" cy="21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4" h="216669" extrusionOk="0">
                        <a:moveTo>
                          <a:pt x="342" y="0"/>
                        </a:moveTo>
                        <a:lnTo>
                          <a:pt x="0" y="216670"/>
                        </a:lnTo>
                        <a:cubicBezTo>
                          <a:pt x="3891" y="213824"/>
                          <a:pt x="58902" y="172501"/>
                          <a:pt x="59391" y="106406"/>
                        </a:cubicBezTo>
                        <a:cubicBezTo>
                          <a:pt x="59853" y="44912"/>
                          <a:pt x="2860" y="1868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" name="Google Shape;614;p18"/>
              <p:cNvGrpSpPr/>
              <p:nvPr/>
            </p:nvGrpSpPr>
            <p:grpSpPr>
              <a:xfrm rot="8876857" flipH="1">
                <a:off x="3933347" y="5705947"/>
                <a:ext cx="1492218" cy="1605042"/>
                <a:chOff x="10463935" y="-190643"/>
                <a:chExt cx="1924451" cy="2069956"/>
              </a:xfrm>
            </p:grpSpPr>
            <p:grpSp>
              <p:nvGrpSpPr>
                <p:cNvPr id="31" name="Google Shape;615;p18"/>
                <p:cNvGrpSpPr/>
                <p:nvPr/>
              </p:nvGrpSpPr>
              <p:grpSpPr>
                <a:xfrm rot="-8645107">
                  <a:off x="11624464" y="-302749"/>
                  <a:ext cx="64692" cy="1378966"/>
                  <a:chOff x="2713538" y="4539969"/>
                  <a:chExt cx="11478" cy="216830"/>
                </a:xfrm>
              </p:grpSpPr>
              <p:sp>
                <p:nvSpPr>
                  <p:cNvPr id="41" name="Google Shape;616;p18"/>
                  <p:cNvSpPr/>
                  <p:nvPr/>
                </p:nvSpPr>
                <p:spPr>
                  <a:xfrm>
                    <a:off x="2713538" y="4539969"/>
                    <a:ext cx="8036" cy="21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" h="216823" extrusionOk="0">
                        <a:moveTo>
                          <a:pt x="663" y="0"/>
                        </a:moveTo>
                        <a:lnTo>
                          <a:pt x="8037" y="20"/>
                        </a:lnTo>
                        <a:lnTo>
                          <a:pt x="7367" y="216824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617;p18"/>
                  <p:cNvSpPr/>
                  <p:nvPr/>
                </p:nvSpPr>
                <p:spPr>
                  <a:xfrm>
                    <a:off x="2718514" y="4539982"/>
                    <a:ext cx="6502" cy="21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2" h="216817" extrusionOk="0">
                        <a:moveTo>
                          <a:pt x="663" y="0"/>
                        </a:moveTo>
                        <a:lnTo>
                          <a:pt x="6503" y="20"/>
                        </a:lnTo>
                        <a:lnTo>
                          <a:pt x="5833" y="216817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618;p18"/>
                <p:cNvGrpSpPr/>
                <p:nvPr/>
              </p:nvGrpSpPr>
              <p:grpSpPr>
                <a:xfrm rot="-8645091">
                  <a:off x="10695262" y="-12489"/>
                  <a:ext cx="755986" cy="764426"/>
                  <a:chOff x="2739953" y="4535520"/>
                  <a:chExt cx="156481" cy="158228"/>
                </a:xfrm>
              </p:grpSpPr>
              <p:sp>
                <p:nvSpPr>
                  <p:cNvPr id="39" name="Google Shape;619;p18"/>
                  <p:cNvSpPr/>
                  <p:nvPr/>
                </p:nvSpPr>
                <p:spPr>
                  <a:xfrm>
                    <a:off x="2739953" y="4535520"/>
                    <a:ext cx="154947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7" h="157139" extrusionOk="0">
                        <a:moveTo>
                          <a:pt x="143227" y="169"/>
                        </a:moveTo>
                        <a:cubicBezTo>
                          <a:pt x="121521" y="-795"/>
                          <a:pt x="73482" y="1328"/>
                          <a:pt x="36908" y="34707"/>
                        </a:cubicBezTo>
                        <a:cubicBezTo>
                          <a:pt x="-11868" y="79204"/>
                          <a:pt x="1748" y="156932"/>
                          <a:pt x="1748" y="156932"/>
                        </a:cubicBezTo>
                        <a:cubicBezTo>
                          <a:pt x="1748" y="156932"/>
                          <a:pt x="3248" y="157113"/>
                          <a:pt x="3422" y="157139"/>
                        </a:cubicBezTo>
                        <a:lnTo>
                          <a:pt x="154948" y="2265"/>
                        </a:lnTo>
                        <a:cubicBezTo>
                          <a:pt x="154934" y="2198"/>
                          <a:pt x="154733" y="1220"/>
                          <a:pt x="154733" y="1220"/>
                        </a:cubicBezTo>
                        <a:cubicBezTo>
                          <a:pt x="154733" y="1220"/>
                          <a:pt x="150460" y="491"/>
                          <a:pt x="143227" y="1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620;p18"/>
                  <p:cNvSpPr/>
                  <p:nvPr/>
                </p:nvSpPr>
                <p:spPr>
                  <a:xfrm>
                    <a:off x="2743375" y="4537785"/>
                    <a:ext cx="153059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59" h="155963" extrusionOk="0">
                        <a:moveTo>
                          <a:pt x="151526" y="0"/>
                        </a:moveTo>
                        <a:lnTo>
                          <a:pt x="0" y="154874"/>
                        </a:lnTo>
                        <a:cubicBezTo>
                          <a:pt x="4768" y="155557"/>
                          <a:pt x="73000" y="164385"/>
                          <a:pt x="119499" y="117410"/>
                        </a:cubicBezTo>
                        <a:cubicBezTo>
                          <a:pt x="162764" y="73710"/>
                          <a:pt x="152021" y="3101"/>
                          <a:pt x="1515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" name="Google Shape;621;p18"/>
                <p:cNvGrpSpPr/>
                <p:nvPr/>
              </p:nvGrpSpPr>
              <p:grpSpPr>
                <a:xfrm rot="-8645091">
                  <a:off x="11480051" y="555923"/>
                  <a:ext cx="755996" cy="764426"/>
                  <a:chOff x="2539378" y="4535520"/>
                  <a:chExt cx="156483" cy="158228"/>
                </a:xfrm>
              </p:grpSpPr>
              <p:sp>
                <p:nvSpPr>
                  <p:cNvPr id="37" name="Google Shape;622;p18"/>
                  <p:cNvSpPr/>
                  <p:nvPr/>
                </p:nvSpPr>
                <p:spPr>
                  <a:xfrm>
                    <a:off x="2540916" y="4535520"/>
                    <a:ext cx="154945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5" h="157139" extrusionOk="0">
                        <a:moveTo>
                          <a:pt x="11720" y="169"/>
                        </a:moveTo>
                        <a:cubicBezTo>
                          <a:pt x="33419" y="-795"/>
                          <a:pt x="81459" y="1328"/>
                          <a:pt x="118039" y="34707"/>
                        </a:cubicBezTo>
                        <a:cubicBezTo>
                          <a:pt x="166809" y="79204"/>
                          <a:pt x="153200" y="156932"/>
                          <a:pt x="153200" y="156932"/>
                        </a:cubicBezTo>
                        <a:cubicBezTo>
                          <a:pt x="153200" y="156932"/>
                          <a:pt x="151693" y="157113"/>
                          <a:pt x="151526" y="157139"/>
                        </a:cubicBezTo>
                        <a:lnTo>
                          <a:pt x="0" y="2265"/>
                        </a:lnTo>
                        <a:cubicBezTo>
                          <a:pt x="7" y="2198"/>
                          <a:pt x="208" y="1220"/>
                          <a:pt x="208" y="1220"/>
                        </a:cubicBezTo>
                        <a:cubicBezTo>
                          <a:pt x="208" y="1220"/>
                          <a:pt x="4481" y="491"/>
                          <a:pt x="11720" y="1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623;p18"/>
                  <p:cNvSpPr/>
                  <p:nvPr/>
                </p:nvSpPr>
                <p:spPr>
                  <a:xfrm>
                    <a:off x="2539378" y="4537785"/>
                    <a:ext cx="153064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4" h="155963" extrusionOk="0">
                        <a:moveTo>
                          <a:pt x="1539" y="0"/>
                        </a:moveTo>
                        <a:lnTo>
                          <a:pt x="153064" y="154874"/>
                        </a:lnTo>
                        <a:cubicBezTo>
                          <a:pt x="148289" y="155557"/>
                          <a:pt x="80057" y="164385"/>
                          <a:pt x="33558" y="117410"/>
                        </a:cubicBezTo>
                        <a:cubicBezTo>
                          <a:pt x="-9706" y="73710"/>
                          <a:pt x="1036" y="3101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" name="Google Shape;624;p18"/>
                <p:cNvGrpSpPr/>
                <p:nvPr/>
              </p:nvGrpSpPr>
              <p:grpSpPr>
                <a:xfrm rot="-8645091">
                  <a:off x="10717639" y="753406"/>
                  <a:ext cx="584934" cy="1054596"/>
                  <a:chOff x="2657637" y="4345112"/>
                  <a:chExt cx="121075" cy="218290"/>
                </a:xfrm>
              </p:grpSpPr>
              <p:sp>
                <p:nvSpPr>
                  <p:cNvPr id="35" name="Google Shape;625;p18"/>
                  <p:cNvSpPr/>
                  <p:nvPr/>
                </p:nvSpPr>
                <p:spPr>
                  <a:xfrm>
                    <a:off x="2657637" y="4345112"/>
                    <a:ext cx="62022" cy="21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22" h="218290" extrusionOk="0">
                        <a:moveTo>
                          <a:pt x="52171" y="7287"/>
                        </a:moveTo>
                        <a:cubicBezTo>
                          <a:pt x="35957" y="21746"/>
                          <a:pt x="3053" y="56806"/>
                          <a:pt x="166" y="106239"/>
                        </a:cubicBezTo>
                        <a:cubicBezTo>
                          <a:pt x="-3678" y="172153"/>
                          <a:pt x="60335" y="218291"/>
                          <a:pt x="60335" y="218291"/>
                        </a:cubicBezTo>
                        <a:cubicBezTo>
                          <a:pt x="60335" y="218291"/>
                          <a:pt x="61540" y="217373"/>
                          <a:pt x="61681" y="217273"/>
                        </a:cubicBezTo>
                        <a:lnTo>
                          <a:pt x="62022" y="603"/>
                        </a:lnTo>
                        <a:cubicBezTo>
                          <a:pt x="61962" y="556"/>
                          <a:pt x="61138" y="0"/>
                          <a:pt x="61138" y="0"/>
                        </a:cubicBezTo>
                        <a:cubicBezTo>
                          <a:pt x="61138" y="0"/>
                          <a:pt x="57575" y="2464"/>
                          <a:pt x="52171" y="728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626;p18"/>
                  <p:cNvSpPr/>
                  <p:nvPr/>
                </p:nvSpPr>
                <p:spPr>
                  <a:xfrm>
                    <a:off x="2719318" y="4345715"/>
                    <a:ext cx="59394" cy="21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4" h="216669" extrusionOk="0">
                        <a:moveTo>
                          <a:pt x="342" y="0"/>
                        </a:moveTo>
                        <a:lnTo>
                          <a:pt x="0" y="216670"/>
                        </a:lnTo>
                        <a:cubicBezTo>
                          <a:pt x="3891" y="213824"/>
                          <a:pt x="58902" y="172501"/>
                          <a:pt x="59391" y="106406"/>
                        </a:cubicBezTo>
                        <a:cubicBezTo>
                          <a:pt x="59853" y="44912"/>
                          <a:pt x="2860" y="1868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" name="Google Shape;627;p18"/>
              <p:cNvSpPr/>
              <p:nvPr/>
            </p:nvSpPr>
            <p:spPr>
              <a:xfrm>
                <a:off x="6431145" y="5204072"/>
                <a:ext cx="1039314" cy="1310345"/>
              </a:xfrm>
              <a:custGeom>
                <a:avLst/>
                <a:gdLst/>
                <a:ahLst/>
                <a:cxnLst/>
                <a:rect l="l" t="t" r="r" b="b"/>
                <a:pathLst>
                  <a:path w="379658" h="478665" extrusionOk="0">
                    <a:moveTo>
                      <a:pt x="0" y="478666"/>
                    </a:moveTo>
                    <a:cubicBezTo>
                      <a:pt x="0" y="478666"/>
                      <a:pt x="2960" y="295516"/>
                      <a:pt x="33158" y="264983"/>
                    </a:cubicBezTo>
                    <a:cubicBezTo>
                      <a:pt x="62874" y="234932"/>
                      <a:pt x="93313" y="225375"/>
                      <a:pt x="122942" y="196959"/>
                    </a:cubicBezTo>
                    <a:cubicBezTo>
                      <a:pt x="152570" y="168536"/>
                      <a:pt x="183813" y="130160"/>
                      <a:pt x="198527" y="112305"/>
                    </a:cubicBezTo>
                    <a:cubicBezTo>
                      <a:pt x="205653" y="103659"/>
                      <a:pt x="233601" y="127421"/>
                      <a:pt x="219088" y="151002"/>
                    </a:cubicBezTo>
                    <a:cubicBezTo>
                      <a:pt x="204575" y="174583"/>
                      <a:pt x="146818" y="217312"/>
                      <a:pt x="167693" y="235655"/>
                    </a:cubicBezTo>
                    <a:cubicBezTo>
                      <a:pt x="190135" y="255386"/>
                      <a:pt x="285599" y="145564"/>
                      <a:pt x="285599" y="145564"/>
                    </a:cubicBezTo>
                    <a:cubicBezTo>
                      <a:pt x="285599" y="145564"/>
                      <a:pt x="332553" y="26152"/>
                      <a:pt x="340020" y="10119"/>
                    </a:cubicBezTo>
                    <a:cubicBezTo>
                      <a:pt x="347079" y="-5044"/>
                      <a:pt x="384316" y="-4187"/>
                      <a:pt x="379173" y="19676"/>
                    </a:cubicBezTo>
                    <a:cubicBezTo>
                      <a:pt x="370339" y="60676"/>
                      <a:pt x="350903" y="152817"/>
                      <a:pt x="330343" y="177610"/>
                    </a:cubicBezTo>
                    <a:cubicBezTo>
                      <a:pt x="309789" y="202397"/>
                      <a:pt x="227546" y="291826"/>
                      <a:pt x="177545" y="332739"/>
                    </a:cubicBezTo>
                    <a:cubicBezTo>
                      <a:pt x="167633" y="340850"/>
                      <a:pt x="116780" y="332572"/>
                      <a:pt x="116901" y="337842"/>
                    </a:cubicBezTo>
                    <a:cubicBezTo>
                      <a:pt x="117745" y="375622"/>
                      <a:pt x="117732" y="478478"/>
                      <a:pt x="117732" y="478478"/>
                    </a:cubicBezTo>
                    <a:lnTo>
                      <a:pt x="0" y="478666"/>
                    </a:lnTo>
                    <a:close/>
                  </a:path>
                </a:pathLst>
              </a:custGeom>
              <a:solidFill>
                <a:srgbClr val="F4C1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628;p18"/>
              <p:cNvSpPr/>
              <p:nvPr/>
            </p:nvSpPr>
            <p:spPr>
              <a:xfrm>
                <a:off x="6592563" y="5204668"/>
                <a:ext cx="878080" cy="1309166"/>
              </a:xfrm>
              <a:custGeom>
                <a:avLst/>
                <a:gdLst/>
                <a:ahLst/>
                <a:cxnLst/>
                <a:rect l="l" t="t" r="r" b="b"/>
                <a:pathLst>
                  <a:path w="320760" h="478234" extrusionOk="0">
                    <a:moveTo>
                      <a:pt x="305209" y="9"/>
                    </a:moveTo>
                    <a:cubicBezTo>
                      <a:pt x="304713" y="-58"/>
                      <a:pt x="304245" y="263"/>
                      <a:pt x="303742" y="217"/>
                    </a:cubicBezTo>
                    <a:cubicBezTo>
                      <a:pt x="290977" y="42121"/>
                      <a:pt x="263900" y="145494"/>
                      <a:pt x="252475" y="157026"/>
                    </a:cubicBezTo>
                    <a:cubicBezTo>
                      <a:pt x="196412" y="213665"/>
                      <a:pt x="184765" y="223028"/>
                      <a:pt x="133398" y="260727"/>
                    </a:cubicBezTo>
                    <a:cubicBezTo>
                      <a:pt x="104197" y="282158"/>
                      <a:pt x="52903" y="258878"/>
                      <a:pt x="18379" y="297582"/>
                    </a:cubicBezTo>
                    <a:cubicBezTo>
                      <a:pt x="-3568" y="322188"/>
                      <a:pt x="-300" y="456528"/>
                      <a:pt x="905" y="478234"/>
                    </a:cubicBezTo>
                    <a:lnTo>
                      <a:pt x="58669" y="478234"/>
                    </a:lnTo>
                    <a:cubicBezTo>
                      <a:pt x="58669" y="478234"/>
                      <a:pt x="58883" y="375371"/>
                      <a:pt x="58040" y="337592"/>
                    </a:cubicBezTo>
                    <a:cubicBezTo>
                      <a:pt x="57919" y="332321"/>
                      <a:pt x="108604" y="340686"/>
                      <a:pt x="118523" y="332569"/>
                    </a:cubicBezTo>
                    <a:cubicBezTo>
                      <a:pt x="168525" y="291662"/>
                      <a:pt x="250747" y="202280"/>
                      <a:pt x="271307" y="177487"/>
                    </a:cubicBezTo>
                    <a:cubicBezTo>
                      <a:pt x="291862" y="152693"/>
                      <a:pt x="311444" y="60472"/>
                      <a:pt x="320278" y="19472"/>
                    </a:cubicBezTo>
                    <a:cubicBezTo>
                      <a:pt x="322850" y="7544"/>
                      <a:pt x="314759" y="1315"/>
                      <a:pt x="305209" y="9"/>
                    </a:cubicBezTo>
                    <a:close/>
                  </a:path>
                </a:pathLst>
              </a:custGeom>
              <a:solidFill>
                <a:srgbClr val="EC9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629;p18"/>
              <p:cNvSpPr/>
              <p:nvPr/>
            </p:nvSpPr>
            <p:spPr>
              <a:xfrm>
                <a:off x="6401260" y="6532853"/>
                <a:ext cx="379434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138606" h="418585" extrusionOk="0">
                    <a:moveTo>
                      <a:pt x="0" y="0"/>
                    </a:moveTo>
                    <a:lnTo>
                      <a:pt x="138607" y="0"/>
                    </a:lnTo>
                    <a:lnTo>
                      <a:pt x="138607" y="418586"/>
                    </a:lnTo>
                    <a:lnTo>
                      <a:pt x="0" y="418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630;p18"/>
              <p:cNvSpPr/>
              <p:nvPr/>
            </p:nvSpPr>
            <p:spPr>
              <a:xfrm>
                <a:off x="6590991" y="6532853"/>
                <a:ext cx="189717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69303" h="418585" extrusionOk="0">
                    <a:moveTo>
                      <a:pt x="0" y="0"/>
                    </a:moveTo>
                    <a:lnTo>
                      <a:pt x="69303" y="0"/>
                    </a:lnTo>
                    <a:lnTo>
                      <a:pt x="69303" y="418586"/>
                    </a:lnTo>
                    <a:lnTo>
                      <a:pt x="0" y="418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631;p18"/>
              <p:cNvSpPr/>
              <p:nvPr/>
            </p:nvSpPr>
            <p:spPr>
              <a:xfrm>
                <a:off x="4632717" y="5204072"/>
                <a:ext cx="1039295" cy="1310345"/>
              </a:xfrm>
              <a:custGeom>
                <a:avLst/>
                <a:gdLst/>
                <a:ahLst/>
                <a:cxnLst/>
                <a:rect l="l" t="t" r="r" b="b"/>
                <a:pathLst>
                  <a:path w="379651" h="478665" extrusionOk="0">
                    <a:moveTo>
                      <a:pt x="379651" y="478666"/>
                    </a:moveTo>
                    <a:cubicBezTo>
                      <a:pt x="379651" y="478666"/>
                      <a:pt x="376692" y="295516"/>
                      <a:pt x="346500" y="264983"/>
                    </a:cubicBezTo>
                    <a:cubicBezTo>
                      <a:pt x="316784" y="234932"/>
                      <a:pt x="286339" y="225375"/>
                      <a:pt x="256710" y="196959"/>
                    </a:cubicBezTo>
                    <a:cubicBezTo>
                      <a:pt x="227081" y="168536"/>
                      <a:pt x="195845" y="130160"/>
                      <a:pt x="181131" y="112305"/>
                    </a:cubicBezTo>
                    <a:cubicBezTo>
                      <a:pt x="173999" y="103659"/>
                      <a:pt x="146058" y="127421"/>
                      <a:pt x="160571" y="151002"/>
                    </a:cubicBezTo>
                    <a:cubicBezTo>
                      <a:pt x="175084" y="174583"/>
                      <a:pt x="232841" y="217312"/>
                      <a:pt x="211965" y="235655"/>
                    </a:cubicBezTo>
                    <a:cubicBezTo>
                      <a:pt x="189516" y="255386"/>
                      <a:pt x="94060" y="145564"/>
                      <a:pt x="94060" y="145564"/>
                    </a:cubicBezTo>
                    <a:cubicBezTo>
                      <a:pt x="94060" y="145564"/>
                      <a:pt x="47105" y="26152"/>
                      <a:pt x="39638" y="10119"/>
                    </a:cubicBezTo>
                    <a:cubicBezTo>
                      <a:pt x="32579" y="-5044"/>
                      <a:pt x="-4658" y="-4187"/>
                      <a:pt x="486" y="19676"/>
                    </a:cubicBezTo>
                    <a:cubicBezTo>
                      <a:pt x="9320" y="60676"/>
                      <a:pt x="28755" y="152817"/>
                      <a:pt x="49309" y="177610"/>
                    </a:cubicBezTo>
                    <a:cubicBezTo>
                      <a:pt x="69870" y="202397"/>
                      <a:pt x="152105" y="291826"/>
                      <a:pt x="202107" y="332739"/>
                    </a:cubicBezTo>
                    <a:cubicBezTo>
                      <a:pt x="212026" y="340850"/>
                      <a:pt x="262878" y="332572"/>
                      <a:pt x="262758" y="337842"/>
                    </a:cubicBezTo>
                    <a:cubicBezTo>
                      <a:pt x="261914" y="375622"/>
                      <a:pt x="261927" y="478478"/>
                      <a:pt x="261927" y="478478"/>
                    </a:cubicBezTo>
                    <a:lnTo>
                      <a:pt x="379651" y="478666"/>
                    </a:lnTo>
                    <a:close/>
                  </a:path>
                </a:pathLst>
              </a:custGeom>
              <a:solidFill>
                <a:srgbClr val="F4C1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632;p18"/>
              <p:cNvSpPr/>
              <p:nvPr/>
            </p:nvSpPr>
            <p:spPr>
              <a:xfrm>
                <a:off x="4632542" y="5204668"/>
                <a:ext cx="878081" cy="1309166"/>
              </a:xfrm>
              <a:custGeom>
                <a:avLst/>
                <a:gdLst/>
                <a:ahLst/>
                <a:cxnLst/>
                <a:rect l="l" t="t" r="r" b="b"/>
                <a:pathLst>
                  <a:path w="320760" h="478234" extrusionOk="0">
                    <a:moveTo>
                      <a:pt x="15552" y="9"/>
                    </a:moveTo>
                    <a:cubicBezTo>
                      <a:pt x="16041" y="-58"/>
                      <a:pt x="16516" y="263"/>
                      <a:pt x="17012" y="217"/>
                    </a:cubicBezTo>
                    <a:cubicBezTo>
                      <a:pt x="29783" y="42121"/>
                      <a:pt x="56860" y="145494"/>
                      <a:pt x="68279" y="157026"/>
                    </a:cubicBezTo>
                    <a:cubicBezTo>
                      <a:pt x="124342" y="213665"/>
                      <a:pt x="135995" y="223028"/>
                      <a:pt x="187363" y="260727"/>
                    </a:cubicBezTo>
                    <a:cubicBezTo>
                      <a:pt x="216556" y="282158"/>
                      <a:pt x="267858" y="258878"/>
                      <a:pt x="302382" y="297582"/>
                    </a:cubicBezTo>
                    <a:cubicBezTo>
                      <a:pt x="324329" y="322188"/>
                      <a:pt x="321061" y="456528"/>
                      <a:pt x="319855" y="478234"/>
                    </a:cubicBezTo>
                    <a:lnTo>
                      <a:pt x="262091" y="478234"/>
                    </a:lnTo>
                    <a:cubicBezTo>
                      <a:pt x="262091" y="478234"/>
                      <a:pt x="261877" y="375371"/>
                      <a:pt x="262721" y="337592"/>
                    </a:cubicBezTo>
                    <a:cubicBezTo>
                      <a:pt x="262835" y="332321"/>
                      <a:pt x="212150" y="340686"/>
                      <a:pt x="202238" y="332569"/>
                    </a:cubicBezTo>
                    <a:cubicBezTo>
                      <a:pt x="152236" y="291662"/>
                      <a:pt x="70014" y="202280"/>
                      <a:pt x="49453" y="177487"/>
                    </a:cubicBezTo>
                    <a:cubicBezTo>
                      <a:pt x="28892" y="152693"/>
                      <a:pt x="9317" y="60472"/>
                      <a:pt x="483" y="19472"/>
                    </a:cubicBezTo>
                    <a:cubicBezTo>
                      <a:pt x="-2089" y="7544"/>
                      <a:pt x="6001" y="1315"/>
                      <a:pt x="15552" y="9"/>
                    </a:cubicBezTo>
                    <a:close/>
                  </a:path>
                </a:pathLst>
              </a:custGeom>
              <a:solidFill>
                <a:srgbClr val="EC9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633;p18"/>
              <p:cNvSpPr/>
              <p:nvPr/>
            </p:nvSpPr>
            <p:spPr>
              <a:xfrm>
                <a:off x="5322513" y="6532853"/>
                <a:ext cx="379453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138613" h="418585" extrusionOk="0">
                    <a:moveTo>
                      <a:pt x="138613" y="0"/>
                    </a:moveTo>
                    <a:lnTo>
                      <a:pt x="0" y="0"/>
                    </a:lnTo>
                    <a:lnTo>
                      <a:pt x="0" y="418586"/>
                    </a:lnTo>
                    <a:lnTo>
                      <a:pt x="138613" y="418586"/>
                    </a:lnTo>
                    <a:lnTo>
                      <a:pt x="1386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634;p18"/>
              <p:cNvSpPr/>
              <p:nvPr/>
            </p:nvSpPr>
            <p:spPr>
              <a:xfrm>
                <a:off x="5322513" y="6532853"/>
                <a:ext cx="189733" cy="1145876"/>
              </a:xfrm>
              <a:custGeom>
                <a:avLst/>
                <a:gdLst/>
                <a:ahLst/>
                <a:cxnLst/>
                <a:rect l="l" t="t" r="r" b="b"/>
                <a:pathLst>
                  <a:path w="69309" h="418585" extrusionOk="0">
                    <a:moveTo>
                      <a:pt x="69310" y="0"/>
                    </a:moveTo>
                    <a:lnTo>
                      <a:pt x="0" y="0"/>
                    </a:lnTo>
                    <a:lnTo>
                      <a:pt x="0" y="418586"/>
                    </a:lnTo>
                    <a:lnTo>
                      <a:pt x="69310" y="418586"/>
                    </a:lnTo>
                    <a:lnTo>
                      <a:pt x="69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635;p18"/>
              <p:cNvSpPr/>
              <p:nvPr/>
            </p:nvSpPr>
            <p:spPr>
              <a:xfrm>
                <a:off x="5302599" y="6453012"/>
                <a:ext cx="417513" cy="168649"/>
              </a:xfrm>
              <a:custGeom>
                <a:avLst/>
                <a:gdLst/>
                <a:ahLst/>
                <a:cxnLst/>
                <a:rect l="l" t="t" r="r" b="b"/>
                <a:pathLst>
                  <a:path w="152516" h="61607" extrusionOk="0">
                    <a:moveTo>
                      <a:pt x="0" y="0"/>
                    </a:moveTo>
                    <a:lnTo>
                      <a:pt x="152517" y="0"/>
                    </a:lnTo>
                    <a:lnTo>
                      <a:pt x="152517" y="61608"/>
                    </a:lnTo>
                    <a:lnTo>
                      <a:pt x="0" y="61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636;p18"/>
              <p:cNvSpPr/>
              <p:nvPr/>
            </p:nvSpPr>
            <p:spPr>
              <a:xfrm>
                <a:off x="6387471" y="6453012"/>
                <a:ext cx="417513" cy="168649"/>
              </a:xfrm>
              <a:custGeom>
                <a:avLst/>
                <a:gdLst/>
                <a:ahLst/>
                <a:cxnLst/>
                <a:rect l="l" t="t" r="r" b="b"/>
                <a:pathLst>
                  <a:path w="152516" h="61607" extrusionOk="0">
                    <a:moveTo>
                      <a:pt x="0" y="0"/>
                    </a:moveTo>
                    <a:lnTo>
                      <a:pt x="152517" y="0"/>
                    </a:lnTo>
                    <a:lnTo>
                      <a:pt x="152517" y="61608"/>
                    </a:lnTo>
                    <a:lnTo>
                      <a:pt x="0" y="61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" name="Google Shape;637;p18"/>
            <p:cNvSpPr/>
            <p:nvPr/>
          </p:nvSpPr>
          <p:spPr>
            <a:xfrm>
              <a:off x="6873207" y="5508520"/>
              <a:ext cx="169101" cy="295488"/>
            </a:xfrm>
            <a:custGeom>
              <a:avLst/>
              <a:gdLst/>
              <a:ahLst/>
              <a:cxnLst/>
              <a:rect l="l" t="t" r="r" b="b"/>
              <a:pathLst>
                <a:path w="61772" h="107941" extrusionOk="0">
                  <a:moveTo>
                    <a:pt x="45313" y="155"/>
                  </a:moveTo>
                  <a:cubicBezTo>
                    <a:pt x="44007" y="-374"/>
                    <a:pt x="43330" y="624"/>
                    <a:pt x="42172" y="571"/>
                  </a:cubicBezTo>
                  <a:cubicBezTo>
                    <a:pt x="38977" y="13061"/>
                    <a:pt x="36051" y="26228"/>
                    <a:pt x="32126" y="35945"/>
                  </a:cubicBezTo>
                  <a:cubicBezTo>
                    <a:pt x="19910" y="66184"/>
                    <a:pt x="9429" y="67175"/>
                    <a:pt x="1573" y="87849"/>
                  </a:cubicBezTo>
                  <a:cubicBezTo>
                    <a:pt x="-1481" y="95886"/>
                    <a:pt x="367" y="102469"/>
                    <a:pt x="3247" y="107941"/>
                  </a:cubicBezTo>
                  <a:cubicBezTo>
                    <a:pt x="10493" y="86985"/>
                    <a:pt x="46578" y="57718"/>
                    <a:pt x="57663" y="39709"/>
                  </a:cubicBezTo>
                  <a:cubicBezTo>
                    <a:pt x="68546" y="22022"/>
                    <a:pt x="55499" y="4294"/>
                    <a:pt x="45313" y="155"/>
                  </a:cubicBezTo>
                  <a:close/>
                </a:path>
              </a:pathLst>
            </a:custGeom>
            <a:solidFill>
              <a:srgbClr val="EC9F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18"/>
            <p:cNvSpPr/>
            <p:nvPr/>
          </p:nvSpPr>
          <p:spPr>
            <a:xfrm>
              <a:off x="5060932" y="5508520"/>
              <a:ext cx="169101" cy="295488"/>
            </a:xfrm>
            <a:custGeom>
              <a:avLst/>
              <a:gdLst/>
              <a:ahLst/>
              <a:cxnLst/>
              <a:rect l="l" t="t" r="r" b="b"/>
              <a:pathLst>
                <a:path w="61772" h="107941" extrusionOk="0">
                  <a:moveTo>
                    <a:pt x="16459" y="155"/>
                  </a:moveTo>
                  <a:cubicBezTo>
                    <a:pt x="17765" y="-374"/>
                    <a:pt x="18435" y="624"/>
                    <a:pt x="19594" y="571"/>
                  </a:cubicBezTo>
                  <a:cubicBezTo>
                    <a:pt x="22795" y="13061"/>
                    <a:pt x="25715" y="26228"/>
                    <a:pt x="29640" y="35945"/>
                  </a:cubicBezTo>
                  <a:cubicBezTo>
                    <a:pt x="41862" y="66184"/>
                    <a:pt x="52343" y="67175"/>
                    <a:pt x="60199" y="87849"/>
                  </a:cubicBezTo>
                  <a:cubicBezTo>
                    <a:pt x="63253" y="95886"/>
                    <a:pt x="61405" y="102469"/>
                    <a:pt x="58525" y="107941"/>
                  </a:cubicBezTo>
                  <a:cubicBezTo>
                    <a:pt x="51278" y="86985"/>
                    <a:pt x="15194" y="57718"/>
                    <a:pt x="4110" y="39709"/>
                  </a:cubicBezTo>
                  <a:cubicBezTo>
                    <a:pt x="-6774" y="22022"/>
                    <a:pt x="6273" y="4294"/>
                    <a:pt x="16459" y="155"/>
                  </a:cubicBezTo>
                  <a:close/>
                </a:path>
              </a:pathLst>
            </a:custGeom>
            <a:solidFill>
              <a:srgbClr val="EC9F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reduce plastic use? Different ways to do it - Iberdrola - Iberdro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11239"/>
          <a:stretch/>
        </p:blipFill>
        <p:spPr bwMode="auto">
          <a:xfrm>
            <a:off x="296684" y="220980"/>
            <a:ext cx="9578094" cy="63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5638800" y="183066"/>
            <a:ext cx="4663440" cy="1508760"/>
          </a:xfrm>
          <a:prstGeom prst="wedgeRoundRectCallout">
            <a:avLst>
              <a:gd name="adj1" fmla="val -72467"/>
              <a:gd name="adj2" fmla="val 51388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全球一年會產生</a:t>
            </a:r>
            <a:endParaRPr lang="en-US" altLang="zh-TW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五億噸的塑膠垃圾</a:t>
            </a:r>
            <a:endParaRPr lang="zh-TW" alt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5516138" y="1846258"/>
            <a:ext cx="6553200" cy="2994474"/>
          </a:xfrm>
          <a:prstGeom prst="wedgeRoundRectCallout">
            <a:avLst>
              <a:gd name="adj1" fmla="val -63258"/>
              <a:gd name="adj2" fmla="val 17538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製造的塑膠垃圾是</a:t>
            </a:r>
            <a:endParaRPr lang="en-US" altLang="zh-TW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1980</a:t>
            </a:r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塑膠垃圾的九倍。</a:t>
            </a:r>
            <a:endParaRPr lang="en-US" altLang="zh-TW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舉個例子</a:t>
            </a:r>
            <a:endParaRPr lang="en-US" altLang="zh-TW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以前一年產生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一包</a:t>
            </a:r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塑膠垃圾</a:t>
            </a:r>
            <a:endParaRPr lang="en-US" altLang="zh-TW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現在一年產生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九包</a:t>
            </a:r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塑膠垃圾，</a:t>
            </a:r>
            <a:endParaRPr lang="en-US" altLang="zh-TW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5805698" y="4995164"/>
            <a:ext cx="6218662" cy="1508760"/>
          </a:xfrm>
          <a:prstGeom prst="wedgeRoundRectCallout">
            <a:avLst>
              <a:gd name="adj1" fmla="val -63316"/>
              <a:gd name="adj2" fmla="val -33460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到了</a:t>
            </a:r>
            <a:r>
              <a:rPr lang="en-US" altLang="zh-TW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2050</a:t>
            </a:r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海裡的塑膠</a:t>
            </a:r>
            <a:endParaRPr lang="en-US" altLang="zh-TW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會比魚還多。</a:t>
            </a:r>
            <a:endParaRPr lang="en-US" altLang="zh-TW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1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2"/>
          <p:cNvSpPr txBox="1">
            <a:spLocks noGrp="1"/>
          </p:cNvSpPr>
          <p:nvPr>
            <p:ph type="title"/>
          </p:nvPr>
        </p:nvSpPr>
        <p:spPr>
          <a:xfrm>
            <a:off x="3891404" y="2226527"/>
            <a:ext cx="6767304" cy="35470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is </a:t>
            </a:r>
            <a:br>
              <a:rPr lang="en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r>
              <a:rPr lang="en" sz="11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R’s</a:t>
            </a:r>
            <a:r>
              <a:rPr lang="en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5638800" y="183066"/>
            <a:ext cx="4663440" cy="1508760"/>
          </a:xfrm>
          <a:prstGeom prst="wedgeRoundRectCallout">
            <a:avLst>
              <a:gd name="adj1" fmla="val -50572"/>
              <a:gd name="adj2" fmla="val 93812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60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4R</a:t>
            </a:r>
            <a:r>
              <a:rPr lang="en-US" altLang="zh-TW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24"/>
          <p:cNvGrpSpPr/>
          <p:nvPr/>
        </p:nvGrpSpPr>
        <p:grpSpPr>
          <a:xfrm>
            <a:off x="-1520869" y="-1979822"/>
            <a:ext cx="9822300" cy="9822300"/>
            <a:chOff x="1203456" y="-426697"/>
            <a:chExt cx="9822300" cy="9822300"/>
          </a:xfrm>
        </p:grpSpPr>
        <p:sp>
          <p:nvSpPr>
            <p:cNvPr id="741" name="Google Shape;741;p24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6" name="Google Shape;746;p24"/>
          <p:cNvSpPr txBox="1">
            <a:spLocks noGrp="1"/>
          </p:cNvSpPr>
          <p:nvPr>
            <p:ph type="title" idx="4294967295"/>
          </p:nvPr>
        </p:nvSpPr>
        <p:spPr>
          <a:xfrm>
            <a:off x="6780562" y="1401066"/>
            <a:ext cx="4781742" cy="22626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en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duce</a:t>
            </a:r>
            <a:br>
              <a:rPr lang="en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減少用量</a:t>
            </a:r>
            <a:r>
              <a:rPr lang="en-US" altLang="zh-TW" sz="7000" dirty="0" smtClean="0">
                <a:solidFill>
                  <a:srgbClr val="002060"/>
                </a:solidFill>
              </a:rPr>
              <a:t/>
            </a:r>
            <a:br>
              <a:rPr lang="en-US" altLang="zh-TW" sz="7000" dirty="0" smtClean="0">
                <a:solidFill>
                  <a:srgbClr val="002060"/>
                </a:solidFill>
              </a:rPr>
            </a:br>
            <a:r>
              <a:rPr lang="en" sz="7000" dirty="0" smtClean="0">
                <a:solidFill>
                  <a:srgbClr val="002060"/>
                </a:solidFill>
              </a:rPr>
              <a:t> </a:t>
            </a:r>
            <a:r>
              <a:rPr lang="en" sz="7000" dirty="0">
                <a:solidFill>
                  <a:srgbClr val="002060"/>
                </a:solidFill>
              </a:rPr>
              <a:t/>
            </a:r>
            <a:br>
              <a:rPr lang="en" sz="7000" dirty="0">
                <a:solidFill>
                  <a:srgbClr val="002060"/>
                </a:solidFill>
              </a:rPr>
            </a:br>
            <a:endParaRPr sz="7000" dirty="0">
              <a:solidFill>
                <a:srgbClr val="002060"/>
              </a:solidFill>
            </a:endParaRPr>
          </a:p>
        </p:txBody>
      </p:sp>
      <p:sp>
        <p:nvSpPr>
          <p:cNvPr id="747" name="Google Shape;747;p24"/>
          <p:cNvSpPr txBox="1">
            <a:spLocks noGrp="1"/>
          </p:cNvSpPr>
          <p:nvPr>
            <p:ph type="body" idx="4294967295"/>
          </p:nvPr>
        </p:nvSpPr>
        <p:spPr>
          <a:xfrm>
            <a:off x="0" y="4807161"/>
            <a:ext cx="12191999" cy="9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grpSp>
        <p:nvGrpSpPr>
          <p:cNvPr id="748" name="Google Shape;748;p24"/>
          <p:cNvGrpSpPr/>
          <p:nvPr/>
        </p:nvGrpSpPr>
        <p:grpSpPr>
          <a:xfrm rot="695384">
            <a:off x="10889481" y="-175502"/>
            <a:ext cx="1322796" cy="1732238"/>
            <a:chOff x="10463935" y="-190643"/>
            <a:chExt cx="1924451" cy="2069956"/>
          </a:xfrm>
        </p:grpSpPr>
        <p:grpSp>
          <p:nvGrpSpPr>
            <p:cNvPr id="749" name="Google Shape;749;p24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750" name="Google Shape;750;p24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4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753" name="Google Shape;753;p24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4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756" name="Google Shape;756;p24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24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759" name="Google Shape;759;p24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52" name="Picture 4" descr="NEA | Reducing Our Use of Dispos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" y="301597"/>
            <a:ext cx="6380921" cy="3899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向右箭號 1"/>
          <p:cNvSpPr/>
          <p:nvPr/>
        </p:nvSpPr>
        <p:spPr>
          <a:xfrm rot="5400000">
            <a:off x="7976020" y="2678844"/>
            <a:ext cx="1739585" cy="1475164"/>
          </a:xfrm>
          <a:prstGeom prst="stripedRightArrow">
            <a:avLst>
              <a:gd name="adj1" fmla="val 51266"/>
              <a:gd name="adj2" fmla="val 5060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圖說文字 23"/>
          <p:cNvSpPr/>
          <p:nvPr/>
        </p:nvSpPr>
        <p:spPr>
          <a:xfrm>
            <a:off x="272330" y="4371234"/>
            <a:ext cx="11647338" cy="2257855"/>
          </a:xfrm>
          <a:prstGeom prst="wedgeRoundRectCallout">
            <a:avLst>
              <a:gd name="adj1" fmla="val -37618"/>
              <a:gd name="adj2" fmla="val 57363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我們可以帶環保杯、瓶或是</a:t>
            </a:r>
            <a:endParaRPr lang="en-US" altLang="zh-TW" sz="6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環保袋來減少塑膠的使用量。</a:t>
            </a:r>
            <a:endParaRPr lang="en-US" altLang="zh-TW" sz="6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740;p24"/>
          <p:cNvGrpSpPr/>
          <p:nvPr/>
        </p:nvGrpSpPr>
        <p:grpSpPr>
          <a:xfrm>
            <a:off x="-1520869" y="-1979822"/>
            <a:ext cx="9822300" cy="9822300"/>
            <a:chOff x="1203456" y="-426697"/>
            <a:chExt cx="9822300" cy="9822300"/>
          </a:xfrm>
        </p:grpSpPr>
        <p:sp>
          <p:nvSpPr>
            <p:cNvPr id="33" name="Google Shape;741;p24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42;p24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43;p24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44;p24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24"/>
          <p:cNvGrpSpPr/>
          <p:nvPr/>
        </p:nvGrpSpPr>
        <p:grpSpPr>
          <a:xfrm rot="695384">
            <a:off x="10553181" y="-202481"/>
            <a:ext cx="1711906" cy="2102009"/>
            <a:chOff x="10463935" y="-190643"/>
            <a:chExt cx="1924451" cy="2069956"/>
          </a:xfrm>
        </p:grpSpPr>
        <p:grpSp>
          <p:nvGrpSpPr>
            <p:cNvPr id="749" name="Google Shape;749;p24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750" name="Google Shape;750;p24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4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753" name="Google Shape;753;p24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4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756" name="Google Shape;756;p24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24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759" name="Google Shape;759;p24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26" name="Picture 2" descr="16 Creative Ways To Reuse Plastic – Plastic Upcycling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8" y="345256"/>
            <a:ext cx="6375770" cy="407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" name="Google Shape;746;p24"/>
          <p:cNvSpPr txBox="1">
            <a:spLocks noGrp="1"/>
          </p:cNvSpPr>
          <p:nvPr>
            <p:ph type="title" idx="4294967295"/>
          </p:nvPr>
        </p:nvSpPr>
        <p:spPr>
          <a:xfrm>
            <a:off x="6969929" y="238664"/>
            <a:ext cx="4047731" cy="321310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7000" b="1" dirty="0" smtClean="0">
                <a:solidFill>
                  <a:schemeClr val="accent5">
                    <a:lumMod val="50000"/>
                  </a:schemeClr>
                </a:solidFill>
              </a:rPr>
              <a:t>Re</a:t>
            </a:r>
            <a:r>
              <a:rPr lang="en" sz="7000" b="1" dirty="0" smtClean="0"/>
              <a:t>use</a:t>
            </a:r>
            <a:br>
              <a:rPr lang="en" sz="7000" b="1" dirty="0" smtClean="0"/>
            </a:br>
            <a:r>
              <a:rPr lang="zh-TW" altLang="en-US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重複使用</a:t>
            </a:r>
            <a:r>
              <a:rPr lang="en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sz="7000" dirty="0"/>
          </a:p>
        </p:txBody>
      </p:sp>
      <p:grpSp>
        <p:nvGrpSpPr>
          <p:cNvPr id="3" name="群組 2"/>
          <p:cNvGrpSpPr/>
          <p:nvPr/>
        </p:nvGrpSpPr>
        <p:grpSpPr>
          <a:xfrm>
            <a:off x="8080402" y="2627356"/>
            <a:ext cx="1614162" cy="1554150"/>
            <a:chOff x="8584969" y="2744490"/>
            <a:chExt cx="1986388" cy="1874760"/>
          </a:xfrm>
        </p:grpSpPr>
        <p:sp>
          <p:nvSpPr>
            <p:cNvPr id="2" name="弧形箭號 (下彎) 1"/>
            <p:cNvSpPr/>
            <p:nvPr/>
          </p:nvSpPr>
          <p:spPr>
            <a:xfrm>
              <a:off x="8635277" y="2744490"/>
              <a:ext cx="1936080" cy="863277"/>
            </a:xfrm>
            <a:prstGeom prst="curvedDownArrow">
              <a:avLst>
                <a:gd name="adj1" fmla="val 43236"/>
                <a:gd name="adj2" fmla="val 67003"/>
                <a:gd name="adj3" fmla="val 40462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弧形箭號 (下彎) 37"/>
            <p:cNvSpPr/>
            <p:nvPr/>
          </p:nvSpPr>
          <p:spPr>
            <a:xfrm rot="10800000">
              <a:off x="8584969" y="3673191"/>
              <a:ext cx="1886025" cy="946059"/>
            </a:xfrm>
            <a:prstGeom prst="curvedDownArrow">
              <a:avLst>
                <a:gd name="adj1" fmla="val 43236"/>
                <a:gd name="adj2" fmla="val 67003"/>
                <a:gd name="adj3" fmla="val 40462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圓角矩形圖說文字 25"/>
          <p:cNvSpPr/>
          <p:nvPr/>
        </p:nvSpPr>
        <p:spPr>
          <a:xfrm>
            <a:off x="351808" y="4494527"/>
            <a:ext cx="11647338" cy="2257855"/>
          </a:xfrm>
          <a:prstGeom prst="wedgeRoundRectCallout">
            <a:avLst>
              <a:gd name="adj1" fmla="val -37618"/>
              <a:gd name="adj2" fmla="val 57363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我們可以將塑膠瓶或是</a:t>
            </a:r>
            <a:endParaRPr lang="en-US" altLang="zh-TW" sz="6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其他塑膠廢棄物拿來重複使用。</a:t>
            </a:r>
            <a:endParaRPr lang="en-US" altLang="zh-TW" sz="6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9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24"/>
          <p:cNvGrpSpPr/>
          <p:nvPr/>
        </p:nvGrpSpPr>
        <p:grpSpPr>
          <a:xfrm>
            <a:off x="-1520869" y="-1979822"/>
            <a:ext cx="9822300" cy="9822300"/>
            <a:chOff x="1203456" y="-426697"/>
            <a:chExt cx="9822300" cy="9822300"/>
          </a:xfrm>
        </p:grpSpPr>
        <p:sp>
          <p:nvSpPr>
            <p:cNvPr id="741" name="Google Shape;741;p24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6" name="Google Shape;746;p24"/>
          <p:cNvSpPr txBox="1">
            <a:spLocks noGrp="1"/>
          </p:cNvSpPr>
          <p:nvPr>
            <p:ph type="title" idx="4294967295"/>
          </p:nvPr>
        </p:nvSpPr>
        <p:spPr>
          <a:xfrm>
            <a:off x="6631186" y="210241"/>
            <a:ext cx="5093492" cy="355187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7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en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</a:t>
            </a:r>
            <a:r>
              <a:rPr lang="en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回收再利用</a:t>
            </a:r>
            <a:r>
              <a:rPr lang="en" altLang="zh-TW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altLang="zh-TW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7000" dirty="0">
              <a:solidFill>
                <a:srgbClr val="002060"/>
              </a:solidFill>
            </a:endParaRPr>
          </a:p>
        </p:txBody>
      </p:sp>
      <p:grpSp>
        <p:nvGrpSpPr>
          <p:cNvPr id="748" name="Google Shape;748;p24"/>
          <p:cNvGrpSpPr/>
          <p:nvPr/>
        </p:nvGrpSpPr>
        <p:grpSpPr>
          <a:xfrm rot="695384">
            <a:off x="11077179" y="-97659"/>
            <a:ext cx="1385549" cy="1521076"/>
            <a:chOff x="10463935" y="-190643"/>
            <a:chExt cx="1924451" cy="2069956"/>
          </a:xfrm>
        </p:grpSpPr>
        <p:grpSp>
          <p:nvGrpSpPr>
            <p:cNvPr id="749" name="Google Shape;749;p24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750" name="Google Shape;750;p24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4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753" name="Google Shape;753;p24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4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756" name="Google Shape;756;p24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24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759" name="Google Shape;759;p24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098" name="Picture 2" descr="How changing the way we think about—and use—single-use plastics can help  people and nature | Stories | W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1" y="576399"/>
            <a:ext cx="6054617" cy="3989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cycle sign - Free ecology and environment icon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47" y="2307952"/>
            <a:ext cx="2200907" cy="22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圓角矩形圖說文字 23"/>
          <p:cNvSpPr/>
          <p:nvPr/>
        </p:nvSpPr>
        <p:spPr>
          <a:xfrm>
            <a:off x="267897" y="4508860"/>
            <a:ext cx="11647338" cy="2271822"/>
          </a:xfrm>
          <a:prstGeom prst="wedgeRoundRectCallout">
            <a:avLst>
              <a:gd name="adj1" fmla="val -37618"/>
              <a:gd name="adj2" fmla="val 57363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我們可以將塑膠回收重製成產品製作的原料，而不需浪費資源。</a:t>
            </a:r>
            <a:endParaRPr lang="en-US" altLang="zh-TW" sz="6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03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24"/>
          <p:cNvGrpSpPr/>
          <p:nvPr/>
        </p:nvGrpSpPr>
        <p:grpSpPr>
          <a:xfrm>
            <a:off x="-1520869" y="-1979822"/>
            <a:ext cx="9822300" cy="9822300"/>
            <a:chOff x="1203456" y="-426697"/>
            <a:chExt cx="9822300" cy="9822300"/>
          </a:xfrm>
        </p:grpSpPr>
        <p:sp>
          <p:nvSpPr>
            <p:cNvPr id="741" name="Google Shape;741;p24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6" name="Google Shape;746;p24"/>
          <p:cNvSpPr txBox="1">
            <a:spLocks noGrp="1"/>
          </p:cNvSpPr>
          <p:nvPr>
            <p:ph type="title" idx="4294967295"/>
          </p:nvPr>
        </p:nvSpPr>
        <p:spPr>
          <a:xfrm>
            <a:off x="6562310" y="185633"/>
            <a:ext cx="4504814" cy="321534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efuse</a:t>
            </a:r>
            <a:r>
              <a:rPr lang="en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拒絕</a:t>
            </a:r>
            <a:r>
              <a:rPr lang="en-US" altLang="zh-TW" sz="7000" dirty="0" smtClean="0"/>
              <a:t/>
            </a:r>
            <a:br>
              <a:rPr lang="en-US" altLang="zh-TW" sz="7000" dirty="0" smtClean="0"/>
            </a:br>
            <a:endParaRPr sz="7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48" name="Google Shape;748;p24"/>
          <p:cNvGrpSpPr/>
          <p:nvPr/>
        </p:nvGrpSpPr>
        <p:grpSpPr>
          <a:xfrm rot="695384">
            <a:off x="10488659" y="-157386"/>
            <a:ext cx="1924429" cy="2069932"/>
            <a:chOff x="10463935" y="-190643"/>
            <a:chExt cx="1924451" cy="2069956"/>
          </a:xfrm>
        </p:grpSpPr>
        <p:grpSp>
          <p:nvGrpSpPr>
            <p:cNvPr id="749" name="Google Shape;749;p24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750" name="Google Shape;750;p24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4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753" name="Google Shape;753;p24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4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756" name="Google Shape;756;p24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24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759" name="Google Shape;759;p24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禁止標誌 1"/>
          <p:cNvSpPr/>
          <p:nvPr/>
        </p:nvSpPr>
        <p:spPr>
          <a:xfrm>
            <a:off x="7592609" y="2410688"/>
            <a:ext cx="2160991" cy="1787246"/>
          </a:xfrm>
          <a:prstGeom prst="noSmoking">
            <a:avLst>
              <a:gd name="adj" fmla="val 1200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076" name="Picture 4" descr="Say No To Plastic&quot; Images – Browse 553 Stock Photos, Vectors, and Video | 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5" y="359278"/>
            <a:ext cx="5757982" cy="38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圓角矩形圖說文字 23"/>
          <p:cNvSpPr/>
          <p:nvPr/>
        </p:nvSpPr>
        <p:spPr>
          <a:xfrm>
            <a:off x="263768" y="4367467"/>
            <a:ext cx="11647338" cy="2271822"/>
          </a:xfrm>
          <a:prstGeom prst="wedgeRoundRectCallout">
            <a:avLst>
              <a:gd name="adj1" fmla="val -37618"/>
              <a:gd name="adj2" fmla="val 57363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我們可以不用塑膠，用其他環保原料取代。像咖啡渣或木棉花等</a:t>
            </a:r>
            <a:endParaRPr lang="en-US" altLang="zh-TW" sz="6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9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32"/>
          <p:cNvGrpSpPr/>
          <p:nvPr/>
        </p:nvGrpSpPr>
        <p:grpSpPr>
          <a:xfrm rot="5400000">
            <a:off x="5475255" y="561039"/>
            <a:ext cx="6590358" cy="5653668"/>
            <a:chOff x="2345366" y="140711"/>
            <a:chExt cx="6483441" cy="4437974"/>
          </a:xfrm>
        </p:grpSpPr>
        <p:sp>
          <p:nvSpPr>
            <p:cNvPr id="1008" name="Google Shape;1008;p32"/>
            <p:cNvSpPr/>
            <p:nvPr/>
          </p:nvSpPr>
          <p:spPr>
            <a:xfrm>
              <a:off x="2362377" y="163678"/>
              <a:ext cx="6449417" cy="4392004"/>
            </a:xfrm>
            <a:custGeom>
              <a:avLst/>
              <a:gdLst/>
              <a:ahLst/>
              <a:cxnLst/>
              <a:rect l="l" t="t" r="r" b="b"/>
              <a:pathLst>
                <a:path w="7889195" h="6142663" extrusionOk="0">
                  <a:moveTo>
                    <a:pt x="-761" y="5760719"/>
                  </a:moveTo>
                  <a:cubicBezTo>
                    <a:pt x="-761" y="5972461"/>
                    <a:pt x="170183" y="6142933"/>
                    <a:pt x="382397" y="6142933"/>
                  </a:cubicBezTo>
                  <a:lnTo>
                    <a:pt x="7505412" y="6142933"/>
                  </a:lnTo>
                  <a:cubicBezTo>
                    <a:pt x="7717828" y="6142933"/>
                    <a:pt x="7888435" y="5972461"/>
                    <a:pt x="7888435" y="5760719"/>
                  </a:cubicBezTo>
                  <a:lnTo>
                    <a:pt x="7888435" y="382415"/>
                  </a:lnTo>
                  <a:cubicBezTo>
                    <a:pt x="7888435" y="170673"/>
                    <a:pt x="7717828" y="269"/>
                    <a:pt x="7505412" y="269"/>
                  </a:cubicBezTo>
                  <a:lnTo>
                    <a:pt x="382397" y="269"/>
                  </a:lnTo>
                  <a:cubicBezTo>
                    <a:pt x="170251" y="269"/>
                    <a:pt x="-693" y="170471"/>
                    <a:pt x="-693" y="382145"/>
                  </a:cubicBezTo>
                  <a:lnTo>
                    <a:pt x="-693" y="5760449"/>
                  </a:lnTo>
                  <a:close/>
                </a:path>
              </a:pathLst>
            </a:cu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32"/>
            <p:cNvGrpSpPr/>
            <p:nvPr/>
          </p:nvGrpSpPr>
          <p:grpSpPr>
            <a:xfrm>
              <a:off x="2345366" y="140711"/>
              <a:ext cx="6483441" cy="4437974"/>
              <a:chOff x="390725" y="192901"/>
              <a:chExt cx="9367780" cy="6412330"/>
            </a:xfrm>
          </p:grpSpPr>
          <p:sp>
            <p:nvSpPr>
              <p:cNvPr id="1010" name="Google Shape;1010;p32"/>
              <p:cNvSpPr/>
              <p:nvPr/>
            </p:nvSpPr>
            <p:spPr>
              <a:xfrm>
                <a:off x="433022" y="255001"/>
                <a:ext cx="9309250" cy="6342300"/>
              </a:xfrm>
              <a:custGeom>
                <a:avLst/>
                <a:gdLst/>
                <a:ahLst/>
                <a:cxnLst/>
                <a:rect l="l" t="t" r="r" b="b"/>
                <a:pathLst>
                  <a:path w="7889195" h="6142663" extrusionOk="0">
                    <a:moveTo>
                      <a:pt x="-761" y="5760719"/>
                    </a:moveTo>
                    <a:cubicBezTo>
                      <a:pt x="-761" y="5972461"/>
                      <a:pt x="170183" y="6142933"/>
                      <a:pt x="382397" y="6142933"/>
                    </a:cubicBezTo>
                    <a:lnTo>
                      <a:pt x="7505412" y="6142933"/>
                    </a:lnTo>
                    <a:cubicBezTo>
                      <a:pt x="7717828" y="6142933"/>
                      <a:pt x="7888435" y="5972461"/>
                      <a:pt x="7888435" y="5760719"/>
                    </a:cubicBezTo>
                    <a:lnTo>
                      <a:pt x="7888435" y="382415"/>
                    </a:lnTo>
                    <a:cubicBezTo>
                      <a:pt x="7888435" y="170673"/>
                      <a:pt x="7717828" y="269"/>
                      <a:pt x="7505412" y="269"/>
                    </a:cubicBezTo>
                    <a:lnTo>
                      <a:pt x="382397" y="269"/>
                    </a:lnTo>
                    <a:cubicBezTo>
                      <a:pt x="170251" y="269"/>
                      <a:pt x="-693" y="170471"/>
                      <a:pt x="-693" y="382145"/>
                    </a:cubicBezTo>
                    <a:lnTo>
                      <a:pt x="-693" y="5760449"/>
                    </a:lnTo>
                    <a:close/>
                  </a:path>
                </a:pathLst>
              </a:custGeom>
              <a:gradFill>
                <a:gsLst>
                  <a:gs pos="0">
                    <a:srgbClr val="4E4F51"/>
                  </a:gs>
                  <a:gs pos="15000">
                    <a:srgbClr val="4E4F51"/>
                  </a:gs>
                  <a:gs pos="97000">
                    <a:srgbClr val="000000"/>
                  </a:gs>
                  <a:gs pos="100000">
                    <a:srgbClr val="00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1" name="Google Shape;1011;p32"/>
              <p:cNvGrpSpPr/>
              <p:nvPr/>
            </p:nvGrpSpPr>
            <p:grpSpPr>
              <a:xfrm>
                <a:off x="9036100" y="3183177"/>
                <a:ext cx="492960" cy="492960"/>
                <a:chOff x="9132580" y="3159701"/>
                <a:chExt cx="371233" cy="371233"/>
              </a:xfrm>
            </p:grpSpPr>
            <p:sp>
              <p:nvSpPr>
                <p:cNvPr id="1012" name="Google Shape;1012;p32"/>
                <p:cNvSpPr/>
                <p:nvPr/>
              </p:nvSpPr>
              <p:spPr>
                <a:xfrm>
                  <a:off x="9132580" y="3159701"/>
                  <a:ext cx="371233" cy="371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79" h="358679" extrusionOk="0">
                      <a:moveTo>
                        <a:pt x="178613" y="269"/>
                      </a:moveTo>
                      <a:cubicBezTo>
                        <a:pt x="277673" y="269"/>
                        <a:pt x="357919" y="80562"/>
                        <a:pt x="357919" y="179608"/>
                      </a:cubicBezTo>
                      <a:cubicBezTo>
                        <a:pt x="357919" y="278655"/>
                        <a:pt x="277673" y="358948"/>
                        <a:pt x="178613" y="358948"/>
                      </a:cubicBezTo>
                      <a:cubicBezTo>
                        <a:pt x="79553" y="358948"/>
                        <a:pt x="-761" y="278655"/>
                        <a:pt x="-761" y="179608"/>
                      </a:cubicBezTo>
                      <a:cubicBezTo>
                        <a:pt x="-761" y="80562"/>
                        <a:pt x="79553" y="269"/>
                        <a:pt x="178613" y="269"/>
                      </a:cubicBezTo>
                      <a:close/>
                    </a:path>
                  </a:pathLst>
                </a:custGeom>
                <a:solidFill>
                  <a:srgbClr val="15151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32"/>
                <p:cNvSpPr/>
                <p:nvPr/>
              </p:nvSpPr>
              <p:spPr>
                <a:xfrm>
                  <a:off x="9138858" y="3166118"/>
                  <a:ext cx="267486" cy="358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1" h="346069" extrusionOk="0">
                      <a:moveTo>
                        <a:pt x="172543" y="269"/>
                      </a:moveTo>
                      <a:cubicBezTo>
                        <a:pt x="76788" y="269"/>
                        <a:pt x="-761" y="77750"/>
                        <a:pt x="-761" y="173303"/>
                      </a:cubicBezTo>
                      <a:cubicBezTo>
                        <a:pt x="-761" y="268857"/>
                        <a:pt x="76788" y="346338"/>
                        <a:pt x="172543" y="346338"/>
                      </a:cubicBezTo>
                      <a:cubicBezTo>
                        <a:pt x="188728" y="346338"/>
                        <a:pt x="204912" y="343978"/>
                        <a:pt x="219747" y="339662"/>
                      </a:cubicBezTo>
                      <a:cubicBezTo>
                        <a:pt x="270997" y="207155"/>
                        <a:pt x="269648" y="108769"/>
                        <a:pt x="219747" y="6810"/>
                      </a:cubicBezTo>
                      <a:cubicBezTo>
                        <a:pt x="204238" y="2561"/>
                        <a:pt x="188728" y="269"/>
                        <a:pt x="172543" y="269"/>
                      </a:cubicBezTo>
                      <a:close/>
                    </a:path>
                  </a:pathLst>
                </a:custGeom>
                <a:solidFill>
                  <a:srgbClr val="0707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32"/>
                <p:cNvSpPr/>
                <p:nvPr/>
              </p:nvSpPr>
              <p:spPr>
                <a:xfrm>
                  <a:off x="9249765" y="3279048"/>
                  <a:ext cx="129816" cy="13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26" h="125898" extrusionOk="0">
                      <a:moveTo>
                        <a:pt x="-761" y="98857"/>
                      </a:moveTo>
                      <a:cubicBezTo>
                        <a:pt x="-761" y="113962"/>
                        <a:pt x="11377" y="126167"/>
                        <a:pt x="26213" y="126167"/>
                      </a:cubicBezTo>
                      <a:lnTo>
                        <a:pt x="97692" y="126167"/>
                      </a:lnTo>
                      <a:cubicBezTo>
                        <a:pt x="112527" y="126167"/>
                        <a:pt x="124666" y="113962"/>
                        <a:pt x="124666" y="98857"/>
                      </a:cubicBezTo>
                      <a:lnTo>
                        <a:pt x="124666" y="27579"/>
                      </a:lnTo>
                      <a:cubicBezTo>
                        <a:pt x="124666" y="12474"/>
                        <a:pt x="112527" y="269"/>
                        <a:pt x="97692" y="269"/>
                      </a:cubicBezTo>
                      <a:lnTo>
                        <a:pt x="26213" y="269"/>
                      </a:lnTo>
                      <a:cubicBezTo>
                        <a:pt x="11377" y="269"/>
                        <a:pt x="-761" y="12474"/>
                        <a:pt x="-761" y="27579"/>
                      </a:cubicBezTo>
                      <a:lnTo>
                        <a:pt x="-761" y="98857"/>
                      </a:lnTo>
                      <a:close/>
                      <a:moveTo>
                        <a:pt x="9354" y="96429"/>
                      </a:moveTo>
                      <a:lnTo>
                        <a:pt x="9354" y="30007"/>
                      </a:lnTo>
                      <a:cubicBezTo>
                        <a:pt x="9354" y="19352"/>
                        <a:pt x="18120" y="10721"/>
                        <a:pt x="28910" y="10721"/>
                      </a:cubicBezTo>
                      <a:lnTo>
                        <a:pt x="94995" y="10721"/>
                      </a:lnTo>
                      <a:cubicBezTo>
                        <a:pt x="105784" y="10721"/>
                        <a:pt x="114551" y="19352"/>
                        <a:pt x="114551" y="30007"/>
                      </a:cubicBezTo>
                      <a:lnTo>
                        <a:pt x="114551" y="96429"/>
                      </a:lnTo>
                      <a:cubicBezTo>
                        <a:pt x="114551" y="107083"/>
                        <a:pt x="105784" y="115580"/>
                        <a:pt x="94995" y="115580"/>
                      </a:cubicBezTo>
                      <a:lnTo>
                        <a:pt x="28910" y="115580"/>
                      </a:lnTo>
                      <a:cubicBezTo>
                        <a:pt x="18120" y="115580"/>
                        <a:pt x="9354" y="107083"/>
                        <a:pt x="9354" y="96429"/>
                      </a:cubicBezTo>
                      <a:close/>
                    </a:path>
                  </a:pathLst>
                </a:custGeom>
                <a:solidFill>
                  <a:srgbClr val="CCCED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5" name="Google Shape;1015;p32"/>
              <p:cNvGrpSpPr/>
              <p:nvPr/>
            </p:nvGrpSpPr>
            <p:grpSpPr>
              <a:xfrm>
                <a:off x="390725" y="192901"/>
                <a:ext cx="9367780" cy="6412330"/>
                <a:chOff x="1194635" y="234866"/>
                <a:chExt cx="9244824" cy="6489556"/>
              </a:xfrm>
            </p:grpSpPr>
            <p:sp>
              <p:nvSpPr>
                <p:cNvPr id="1016" name="Google Shape;1016;p32"/>
                <p:cNvSpPr/>
                <p:nvPr/>
              </p:nvSpPr>
              <p:spPr>
                <a:xfrm>
                  <a:off x="1217565" y="240980"/>
                  <a:ext cx="9221894" cy="648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83314" extrusionOk="0">
                      <a:moveTo>
                        <a:pt x="0" y="6063936"/>
                      </a:moveTo>
                      <a:cubicBezTo>
                        <a:pt x="0" y="6296301"/>
                        <a:pt x="187014" y="6483315"/>
                        <a:pt x="419380" y="6483315"/>
                      </a:cubicBezTo>
                      <a:lnTo>
                        <a:pt x="8802005" y="6483315"/>
                      </a:lnTo>
                      <a:cubicBezTo>
                        <a:pt x="9034371" y="6483315"/>
                        <a:pt x="9221895" y="6296301"/>
                        <a:pt x="9221895" y="6063936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141"/>
                        <a:pt x="0" y="419634"/>
                      </a:cubicBezTo>
                      <a:lnTo>
                        <a:pt x="0" y="6063936"/>
                      </a:lnTo>
                      <a:lnTo>
                        <a:pt x="0" y="6063936"/>
                      </a:lnTo>
                      <a:lnTo>
                        <a:pt x="0" y="6063936"/>
                      </a:lnTo>
                      <a:close/>
                      <a:moveTo>
                        <a:pt x="16052" y="6040495"/>
                      </a:moveTo>
                      <a:lnTo>
                        <a:pt x="16052" y="432119"/>
                      </a:lnTo>
                      <a:cubicBezTo>
                        <a:pt x="16052" y="200772"/>
                        <a:pt x="202301" y="14523"/>
                        <a:pt x="433648" y="14523"/>
                      </a:cubicBezTo>
                      <a:lnTo>
                        <a:pt x="8782642" y="14523"/>
                      </a:lnTo>
                      <a:cubicBezTo>
                        <a:pt x="9014244" y="14650"/>
                        <a:pt x="9200365" y="200772"/>
                        <a:pt x="9200365" y="432119"/>
                      </a:cubicBezTo>
                      <a:lnTo>
                        <a:pt x="9200365" y="6051196"/>
                      </a:lnTo>
                      <a:cubicBezTo>
                        <a:pt x="9200365" y="6282543"/>
                        <a:pt x="9014244" y="6468792"/>
                        <a:pt x="8782642" y="6468792"/>
                      </a:cubicBezTo>
                      <a:lnTo>
                        <a:pt x="433648" y="6457964"/>
                      </a:lnTo>
                      <a:cubicBezTo>
                        <a:pt x="202556" y="6457964"/>
                        <a:pt x="16306" y="6271714"/>
                        <a:pt x="16306" y="6040368"/>
                      </a:cubicBezTo>
                      <a:lnTo>
                        <a:pt x="16052" y="6040368"/>
                      </a:lnTo>
                      <a:close/>
                    </a:path>
                  </a:pathLst>
                </a:custGeom>
                <a:solidFill>
                  <a:srgbClr val="DCDD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32"/>
                <p:cNvSpPr/>
                <p:nvPr/>
              </p:nvSpPr>
              <p:spPr>
                <a:xfrm>
                  <a:off x="2119512" y="237923"/>
                  <a:ext cx="97838" cy="1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15287" extrusionOk="0">
                      <a:moveTo>
                        <a:pt x="0" y="0"/>
                      </a:moveTo>
                      <a:lnTo>
                        <a:pt x="0" y="15287"/>
                      </a:lnTo>
                      <a:lnTo>
                        <a:pt x="97838" y="15287"/>
                      </a:lnTo>
                      <a:lnTo>
                        <a:pt x="97838" y="8790"/>
                      </a:lnTo>
                      <a:cubicBezTo>
                        <a:pt x="97838" y="4204"/>
                        <a:pt x="92615" y="0"/>
                        <a:pt x="84207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32"/>
                <p:cNvSpPr/>
                <p:nvPr/>
              </p:nvSpPr>
              <p:spPr>
                <a:xfrm>
                  <a:off x="2510865" y="234866"/>
                  <a:ext cx="203320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18344" extrusionOk="0">
                      <a:moveTo>
                        <a:pt x="0" y="7261"/>
                      </a:moveTo>
                      <a:lnTo>
                        <a:pt x="0" y="18345"/>
                      </a:lnTo>
                      <a:lnTo>
                        <a:pt x="203320" y="18345"/>
                      </a:lnTo>
                      <a:lnTo>
                        <a:pt x="203320" y="10701"/>
                      </a:lnTo>
                      <a:cubicBezTo>
                        <a:pt x="187906" y="9045"/>
                        <a:pt x="124591" y="0"/>
                        <a:pt x="107648" y="0"/>
                      </a:cubicBezTo>
                      <a:lnTo>
                        <a:pt x="3567" y="0"/>
                      </a:lnTo>
                      <a:cubicBezTo>
                        <a:pt x="1401" y="0"/>
                        <a:pt x="0" y="3312"/>
                        <a:pt x="0" y="7261"/>
                      </a:cubicBezTo>
                      <a:lnTo>
                        <a:pt x="0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32"/>
                <p:cNvSpPr/>
                <p:nvPr/>
              </p:nvSpPr>
              <p:spPr>
                <a:xfrm>
                  <a:off x="2831897" y="234866"/>
                  <a:ext cx="201791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18344" extrusionOk="0">
                      <a:moveTo>
                        <a:pt x="201791" y="7261"/>
                      </a:moveTo>
                      <a:lnTo>
                        <a:pt x="201791" y="18345"/>
                      </a:lnTo>
                      <a:lnTo>
                        <a:pt x="0" y="18345"/>
                      </a:lnTo>
                      <a:lnTo>
                        <a:pt x="0" y="10701"/>
                      </a:lnTo>
                      <a:cubicBezTo>
                        <a:pt x="15415" y="9045"/>
                        <a:pt x="78220" y="0"/>
                        <a:pt x="94908" y="0"/>
                      </a:cubicBezTo>
                      <a:lnTo>
                        <a:pt x="198224" y="0"/>
                      </a:lnTo>
                      <a:cubicBezTo>
                        <a:pt x="200390" y="0"/>
                        <a:pt x="201791" y="3312"/>
                        <a:pt x="201791" y="7261"/>
                      </a:cubicBezTo>
                      <a:lnTo>
                        <a:pt x="201791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32"/>
                <p:cNvSpPr/>
                <p:nvPr/>
              </p:nvSpPr>
              <p:spPr>
                <a:xfrm>
                  <a:off x="2510865" y="245567"/>
                  <a:ext cx="203320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7643" extrusionOk="0">
                      <a:moveTo>
                        <a:pt x="0" y="0"/>
                      </a:moveTo>
                      <a:lnTo>
                        <a:pt x="203320" y="0"/>
                      </a:lnTo>
                      <a:lnTo>
                        <a:pt x="203320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3A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32"/>
                <p:cNvSpPr/>
                <p:nvPr/>
              </p:nvSpPr>
              <p:spPr>
                <a:xfrm>
                  <a:off x="2831897" y="245567"/>
                  <a:ext cx="201791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7643" extrusionOk="0">
                      <a:moveTo>
                        <a:pt x="0" y="0"/>
                      </a:moveTo>
                      <a:lnTo>
                        <a:pt x="201791" y="0"/>
                      </a:lnTo>
                      <a:lnTo>
                        <a:pt x="201791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32"/>
                <p:cNvSpPr/>
                <p:nvPr/>
              </p:nvSpPr>
              <p:spPr>
                <a:xfrm>
                  <a:off x="2119512" y="245567"/>
                  <a:ext cx="97838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7643" extrusionOk="0">
                      <a:moveTo>
                        <a:pt x="0" y="0"/>
                      </a:moveTo>
                      <a:lnTo>
                        <a:pt x="97838" y="0"/>
                      </a:lnTo>
                      <a:lnTo>
                        <a:pt x="97838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35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32"/>
                <p:cNvSpPr/>
                <p:nvPr/>
              </p:nvSpPr>
              <p:spPr>
                <a:xfrm>
                  <a:off x="1217565" y="251681"/>
                  <a:ext cx="9221894" cy="647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72613" extrusionOk="0">
                      <a:moveTo>
                        <a:pt x="0" y="6053234"/>
                      </a:moveTo>
                      <a:cubicBezTo>
                        <a:pt x="0" y="6285600"/>
                        <a:pt x="187014" y="6472614"/>
                        <a:pt x="419380" y="6472614"/>
                      </a:cubicBezTo>
                      <a:lnTo>
                        <a:pt x="8802005" y="6472614"/>
                      </a:lnTo>
                      <a:cubicBezTo>
                        <a:pt x="9034371" y="6472614"/>
                        <a:pt x="9221895" y="6285600"/>
                        <a:pt x="9221895" y="6053234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634"/>
                      </a:cubicBezTo>
                      <a:lnTo>
                        <a:pt x="0" y="6053234"/>
                      </a:lnTo>
                      <a:lnTo>
                        <a:pt x="0" y="6053234"/>
                      </a:lnTo>
                      <a:lnTo>
                        <a:pt x="0" y="6053234"/>
                      </a:lnTo>
                      <a:close/>
                      <a:moveTo>
                        <a:pt x="16052" y="6040622"/>
                      </a:moveTo>
                      <a:lnTo>
                        <a:pt x="16052" y="432246"/>
                      </a:lnTo>
                      <a:cubicBezTo>
                        <a:pt x="16052" y="200900"/>
                        <a:pt x="202301" y="14650"/>
                        <a:pt x="433648" y="14650"/>
                      </a:cubicBezTo>
                      <a:lnTo>
                        <a:pt x="8782642" y="14650"/>
                      </a:lnTo>
                      <a:cubicBezTo>
                        <a:pt x="9014244" y="14650"/>
                        <a:pt x="9200365" y="200900"/>
                        <a:pt x="9200365" y="432246"/>
                      </a:cubicBezTo>
                      <a:lnTo>
                        <a:pt x="9200365" y="6040622"/>
                      </a:lnTo>
                      <a:cubicBezTo>
                        <a:pt x="9200365" y="6271969"/>
                        <a:pt x="9014244" y="6458218"/>
                        <a:pt x="8782642" y="6458218"/>
                      </a:cubicBezTo>
                      <a:lnTo>
                        <a:pt x="433648" y="6458218"/>
                      </a:lnTo>
                      <a:cubicBezTo>
                        <a:pt x="202556" y="6458218"/>
                        <a:pt x="16306" y="6271969"/>
                        <a:pt x="16306" y="6040622"/>
                      </a:cubicBezTo>
                      <a:lnTo>
                        <a:pt x="16052" y="6040622"/>
                      </a:lnTo>
                      <a:close/>
                    </a:path>
                  </a:pathLst>
                </a:custGeom>
                <a:solidFill>
                  <a:srgbClr val="989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32"/>
                <p:cNvSpPr/>
                <p:nvPr/>
              </p:nvSpPr>
              <p:spPr>
                <a:xfrm>
                  <a:off x="1232853" y="266969"/>
                  <a:ext cx="9184950" cy="644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4950" h="6442039" extrusionOk="0">
                      <a:moveTo>
                        <a:pt x="0" y="6024571"/>
                      </a:moveTo>
                      <a:cubicBezTo>
                        <a:pt x="0" y="6255917"/>
                        <a:pt x="186249" y="6442040"/>
                        <a:pt x="417596" y="6442040"/>
                      </a:cubicBezTo>
                      <a:lnTo>
                        <a:pt x="8767227" y="6442040"/>
                      </a:lnTo>
                      <a:cubicBezTo>
                        <a:pt x="8998829" y="6442040"/>
                        <a:pt x="9184951" y="6255917"/>
                        <a:pt x="9184951" y="6024571"/>
                      </a:cubicBezTo>
                      <a:lnTo>
                        <a:pt x="9184951" y="417469"/>
                      </a:lnTo>
                      <a:cubicBezTo>
                        <a:pt x="9184951" y="186122"/>
                        <a:pt x="8998829" y="0"/>
                        <a:pt x="8767227" y="0"/>
                      </a:cubicBezTo>
                      <a:lnTo>
                        <a:pt x="417596" y="0"/>
                      </a:lnTo>
                      <a:cubicBezTo>
                        <a:pt x="186504" y="0"/>
                        <a:pt x="255" y="186122"/>
                        <a:pt x="255" y="417469"/>
                      </a:cubicBezTo>
                      <a:lnTo>
                        <a:pt x="255" y="6024571"/>
                      </a:lnTo>
                      <a:lnTo>
                        <a:pt x="0" y="6024571"/>
                      </a:lnTo>
                      <a:lnTo>
                        <a:pt x="0" y="6024571"/>
                      </a:lnTo>
                      <a:close/>
                      <a:moveTo>
                        <a:pt x="28791" y="6016672"/>
                      </a:moveTo>
                      <a:lnTo>
                        <a:pt x="28791" y="425495"/>
                      </a:lnTo>
                      <a:cubicBezTo>
                        <a:pt x="28791" y="205358"/>
                        <a:pt x="205995" y="28154"/>
                        <a:pt x="426132" y="28154"/>
                      </a:cubicBezTo>
                      <a:lnTo>
                        <a:pt x="8743659" y="28154"/>
                      </a:lnTo>
                      <a:cubicBezTo>
                        <a:pt x="8964051" y="28154"/>
                        <a:pt x="9141127" y="205358"/>
                        <a:pt x="9141127" y="425495"/>
                      </a:cubicBezTo>
                      <a:lnTo>
                        <a:pt x="9141127" y="6016672"/>
                      </a:lnTo>
                      <a:cubicBezTo>
                        <a:pt x="9141127" y="6236808"/>
                        <a:pt x="8964051" y="6414013"/>
                        <a:pt x="8743659" y="6414013"/>
                      </a:cubicBezTo>
                      <a:lnTo>
                        <a:pt x="426132" y="6414013"/>
                      </a:lnTo>
                      <a:cubicBezTo>
                        <a:pt x="205741" y="6414013"/>
                        <a:pt x="28409" y="6236808"/>
                        <a:pt x="28409" y="6016672"/>
                      </a:cubicBezTo>
                      <a:lnTo>
                        <a:pt x="28791" y="6016672"/>
                      </a:lnTo>
                      <a:close/>
                    </a:path>
                  </a:pathLst>
                </a:custGeom>
                <a:solidFill>
                  <a:srgbClr val="EAEA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32"/>
                <p:cNvSpPr/>
                <p:nvPr/>
              </p:nvSpPr>
              <p:spPr>
                <a:xfrm>
                  <a:off x="1261898" y="294486"/>
                  <a:ext cx="8971056" cy="638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1056" h="6387005" extrusionOk="0">
                      <a:moveTo>
                        <a:pt x="255" y="5989665"/>
                      </a:moveTo>
                      <a:cubicBezTo>
                        <a:pt x="255" y="6209801"/>
                        <a:pt x="177459" y="6387006"/>
                        <a:pt x="397595" y="6387006"/>
                      </a:cubicBezTo>
                      <a:lnTo>
                        <a:pt x="8714232" y="6387006"/>
                      </a:lnTo>
                      <a:cubicBezTo>
                        <a:pt x="8811433" y="6387006"/>
                        <a:pt x="8900990" y="6351972"/>
                        <a:pt x="8970292" y="6293881"/>
                      </a:cubicBezTo>
                      <a:cubicBezTo>
                        <a:pt x="8902392" y="6348023"/>
                        <a:pt x="8815637" y="6380381"/>
                        <a:pt x="8721875" y="6380381"/>
                      </a:cubicBezTo>
                      <a:lnTo>
                        <a:pt x="401035" y="6380254"/>
                      </a:lnTo>
                      <a:cubicBezTo>
                        <a:pt x="180899" y="6380254"/>
                        <a:pt x="3567" y="6203431"/>
                        <a:pt x="3567" y="5983677"/>
                      </a:cubicBezTo>
                      <a:lnTo>
                        <a:pt x="3567" y="403073"/>
                      </a:lnTo>
                      <a:cubicBezTo>
                        <a:pt x="3567" y="183319"/>
                        <a:pt x="180899" y="6497"/>
                        <a:pt x="401162" y="6497"/>
                      </a:cubicBezTo>
                      <a:lnTo>
                        <a:pt x="8722002" y="6497"/>
                      </a:lnTo>
                      <a:cubicBezTo>
                        <a:pt x="8816401" y="6497"/>
                        <a:pt x="8902519" y="38982"/>
                        <a:pt x="8971057" y="93507"/>
                      </a:cubicBezTo>
                      <a:cubicBezTo>
                        <a:pt x="8901755" y="35161"/>
                        <a:pt x="8812197" y="0"/>
                        <a:pt x="8714232" y="0"/>
                      </a:cubicBezTo>
                      <a:lnTo>
                        <a:pt x="397595" y="0"/>
                      </a:lnTo>
                      <a:cubicBezTo>
                        <a:pt x="177205" y="0"/>
                        <a:pt x="0" y="177205"/>
                        <a:pt x="0" y="397341"/>
                      </a:cubicBezTo>
                      <a:lnTo>
                        <a:pt x="0" y="5989665"/>
                      </a:lnTo>
                      <a:lnTo>
                        <a:pt x="255" y="5989665"/>
                      </a:lnTo>
                      <a:lnTo>
                        <a:pt x="255" y="5989665"/>
                      </a:lnTo>
                      <a:close/>
                    </a:path>
                  </a:pathLst>
                </a:custGeom>
                <a:solidFill>
                  <a:srgbClr val="000000">
                    <a:alpha val="23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32"/>
                <p:cNvSpPr/>
                <p:nvPr/>
              </p:nvSpPr>
              <p:spPr>
                <a:xfrm>
                  <a:off x="1266484" y="294484"/>
                  <a:ext cx="9114629" cy="638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4629" h="6380892" extrusionOk="0">
                      <a:moveTo>
                        <a:pt x="0" y="5984316"/>
                      </a:moveTo>
                      <a:cubicBezTo>
                        <a:pt x="0" y="6204070"/>
                        <a:pt x="177332" y="6380892"/>
                        <a:pt x="397468" y="6380892"/>
                      </a:cubicBezTo>
                      <a:lnTo>
                        <a:pt x="8717289" y="6380892"/>
                      </a:lnTo>
                      <a:cubicBezTo>
                        <a:pt x="8937679" y="6380892"/>
                        <a:pt x="9114629" y="6204070"/>
                        <a:pt x="9114629" y="5984316"/>
                      </a:cubicBezTo>
                      <a:lnTo>
                        <a:pt x="9114629" y="396578"/>
                      </a:lnTo>
                      <a:cubicBezTo>
                        <a:pt x="9114629" y="176824"/>
                        <a:pt x="8937679" y="2"/>
                        <a:pt x="8717289" y="2"/>
                      </a:cubicBezTo>
                      <a:lnTo>
                        <a:pt x="397468" y="2"/>
                      </a:lnTo>
                      <a:cubicBezTo>
                        <a:pt x="177459" y="-635"/>
                        <a:pt x="127" y="163575"/>
                        <a:pt x="127" y="383202"/>
                      </a:cubicBezTo>
                      <a:lnTo>
                        <a:pt x="127" y="5983679"/>
                      </a:lnTo>
                      <a:lnTo>
                        <a:pt x="0" y="5984316"/>
                      </a:lnTo>
                      <a:lnTo>
                        <a:pt x="0" y="5984316"/>
                      </a:lnTo>
                      <a:close/>
                      <a:moveTo>
                        <a:pt x="8663" y="5979475"/>
                      </a:moveTo>
                      <a:lnTo>
                        <a:pt x="8663" y="389826"/>
                      </a:lnTo>
                      <a:cubicBezTo>
                        <a:pt x="8663" y="170582"/>
                        <a:pt x="185740" y="6626"/>
                        <a:pt x="405494" y="6626"/>
                      </a:cubicBezTo>
                      <a:lnTo>
                        <a:pt x="8712066" y="6626"/>
                      </a:lnTo>
                      <a:cubicBezTo>
                        <a:pt x="8931692" y="6626"/>
                        <a:pt x="9108770" y="183066"/>
                        <a:pt x="9108770" y="402311"/>
                      </a:cubicBezTo>
                      <a:lnTo>
                        <a:pt x="9108770" y="5979348"/>
                      </a:lnTo>
                      <a:cubicBezTo>
                        <a:pt x="9108770" y="6198592"/>
                        <a:pt x="8931820" y="6375032"/>
                        <a:pt x="8712066" y="6375032"/>
                      </a:cubicBezTo>
                      <a:lnTo>
                        <a:pt x="405494" y="6375032"/>
                      </a:lnTo>
                      <a:cubicBezTo>
                        <a:pt x="185995" y="6375032"/>
                        <a:pt x="8918" y="6198465"/>
                        <a:pt x="8918" y="5979348"/>
                      </a:cubicBezTo>
                      <a:lnTo>
                        <a:pt x="8663" y="5979475"/>
                      </a:lnTo>
                      <a:close/>
                    </a:path>
                  </a:pathLst>
                </a:custGeom>
                <a:solidFill>
                  <a:srgbClr val="A6A7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32"/>
                <p:cNvSpPr/>
                <p:nvPr/>
              </p:nvSpPr>
              <p:spPr>
                <a:xfrm>
                  <a:off x="1217565" y="6135737"/>
                  <a:ext cx="434157" cy="58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157" h="588685" extrusionOk="0">
                      <a:moveTo>
                        <a:pt x="127" y="169561"/>
                      </a:moveTo>
                      <a:cubicBezTo>
                        <a:pt x="127" y="401799"/>
                        <a:pt x="187269" y="588686"/>
                        <a:pt x="419889" y="588686"/>
                      </a:cubicBezTo>
                      <a:lnTo>
                        <a:pt x="434157" y="574163"/>
                      </a:lnTo>
                      <a:cubicBezTo>
                        <a:pt x="202556" y="574163"/>
                        <a:pt x="16052" y="388041"/>
                        <a:pt x="16052" y="156949"/>
                      </a:cubicBezTo>
                      <a:lnTo>
                        <a:pt x="16052" y="0"/>
                      </a:lnTo>
                      <a:lnTo>
                        <a:pt x="0" y="0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32"/>
                <p:cNvSpPr/>
                <p:nvPr/>
              </p:nvSpPr>
              <p:spPr>
                <a:xfrm>
                  <a:off x="1217565" y="251681"/>
                  <a:ext cx="843855" cy="336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855" h="3364719" extrusionOk="0">
                      <a:moveTo>
                        <a:pt x="16052" y="432374"/>
                      </a:moveTo>
                      <a:cubicBezTo>
                        <a:pt x="16052" y="201027"/>
                        <a:pt x="202301" y="14778"/>
                        <a:pt x="433648" y="14778"/>
                      </a:cubicBezTo>
                      <a:lnTo>
                        <a:pt x="843855" y="14778"/>
                      </a:lnTo>
                      <a:lnTo>
                        <a:pt x="843855" y="0"/>
                      </a:ln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762"/>
                      </a:cubicBezTo>
                      <a:lnTo>
                        <a:pt x="0" y="3364720"/>
                      </a:lnTo>
                      <a:lnTo>
                        <a:pt x="16052" y="3364720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close/>
                    </a:path>
                  </a:pathLst>
                </a:custGeom>
                <a:solidFill>
                  <a:srgbClr val="5D5E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32"/>
                <p:cNvSpPr/>
                <p:nvPr/>
              </p:nvSpPr>
              <p:spPr>
                <a:xfrm>
                  <a:off x="9999061" y="251681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0" y="14650"/>
                      </a:moveTo>
                      <a:cubicBezTo>
                        <a:pt x="231601" y="14650"/>
                        <a:pt x="417723" y="201027"/>
                        <a:pt x="417723" y="432629"/>
                      </a:cubicBezTo>
                      <a:lnTo>
                        <a:pt x="438744" y="419889"/>
                      </a:lnTo>
                      <a:cubicBezTo>
                        <a:pt x="438744" y="187269"/>
                        <a:pt x="251857" y="0"/>
                        <a:pt x="19618" y="0"/>
                      </a:cubicBezTo>
                      <a:lnTo>
                        <a:pt x="0" y="14650"/>
                      </a:lnTo>
                      <a:lnTo>
                        <a:pt x="0" y="14650"/>
                      </a:lnTo>
                      <a:lnTo>
                        <a:pt x="0" y="14650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32"/>
                <p:cNvSpPr/>
                <p:nvPr/>
              </p:nvSpPr>
              <p:spPr>
                <a:xfrm>
                  <a:off x="10000589" y="6291667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18854" y="432629"/>
                      </a:moveTo>
                      <a:cubicBezTo>
                        <a:pt x="251221" y="432629"/>
                        <a:pt x="438744" y="245360"/>
                        <a:pt x="438744" y="12612"/>
                      </a:cubicBezTo>
                      <a:lnTo>
                        <a:pt x="417087" y="0"/>
                      </a:lnTo>
                      <a:cubicBezTo>
                        <a:pt x="417087" y="231601"/>
                        <a:pt x="230965" y="418106"/>
                        <a:pt x="0" y="418106"/>
                      </a:cubicBezTo>
                      <a:lnTo>
                        <a:pt x="18854" y="432629"/>
                      </a:lnTo>
                      <a:lnTo>
                        <a:pt x="18854" y="432629"/>
                      </a:lnTo>
                      <a:lnTo>
                        <a:pt x="18854" y="432629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32"/>
                <p:cNvSpPr/>
                <p:nvPr/>
              </p:nvSpPr>
              <p:spPr>
                <a:xfrm>
                  <a:off x="1194635" y="927377"/>
                  <a:ext cx="19873" cy="33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337847" extrusionOk="0">
                      <a:moveTo>
                        <a:pt x="0" y="328930"/>
                      </a:moveTo>
                      <a:lnTo>
                        <a:pt x="0" y="8918"/>
                      </a:lnTo>
                      <a:cubicBezTo>
                        <a:pt x="0" y="3949"/>
                        <a:pt x="4331" y="0"/>
                        <a:pt x="9555" y="0"/>
                      </a:cubicBezTo>
                      <a:lnTo>
                        <a:pt x="19873" y="0"/>
                      </a:lnTo>
                      <a:lnTo>
                        <a:pt x="19873" y="337848"/>
                      </a:lnTo>
                      <a:lnTo>
                        <a:pt x="9555" y="337848"/>
                      </a:lnTo>
                      <a:cubicBezTo>
                        <a:pt x="4331" y="337848"/>
                        <a:pt x="0" y="333899"/>
                        <a:pt x="0" y="328930"/>
                      </a:cubicBezTo>
                      <a:lnTo>
                        <a:pt x="0" y="328930"/>
                      </a:lnTo>
                      <a:close/>
                    </a:path>
                  </a:pathLst>
                </a:custGeom>
                <a:solidFill>
                  <a:srgbClr val="1414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32"/>
                <p:cNvSpPr/>
                <p:nvPr/>
              </p:nvSpPr>
              <p:spPr>
                <a:xfrm>
                  <a:off x="1200749" y="925848"/>
                  <a:ext cx="13758" cy="339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8" h="339376" extrusionOk="0">
                      <a:moveTo>
                        <a:pt x="13759" y="339376"/>
                      </a:moveTo>
                      <a:lnTo>
                        <a:pt x="3057" y="339376"/>
                      </a:lnTo>
                      <a:cubicBezTo>
                        <a:pt x="1911" y="339376"/>
                        <a:pt x="1019" y="338994"/>
                        <a:pt x="0" y="338740"/>
                      </a:cubicBezTo>
                      <a:cubicBezTo>
                        <a:pt x="3949" y="337593"/>
                        <a:pt x="6879" y="334408"/>
                        <a:pt x="6879" y="330332"/>
                      </a:cubicBezTo>
                      <a:lnTo>
                        <a:pt x="6879" y="8918"/>
                      </a:lnTo>
                      <a:cubicBezTo>
                        <a:pt x="6879" y="4968"/>
                        <a:pt x="3949" y="1529"/>
                        <a:pt x="0" y="382"/>
                      </a:cubicBezTo>
                      <a:cubicBezTo>
                        <a:pt x="1019" y="127"/>
                        <a:pt x="1911" y="0"/>
                        <a:pt x="3057" y="0"/>
                      </a:cubicBezTo>
                      <a:lnTo>
                        <a:pt x="13759" y="0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33" name="Google Shape;1033;p32"/>
            <p:cNvSpPr/>
            <p:nvPr/>
          </p:nvSpPr>
          <p:spPr>
            <a:xfrm>
              <a:off x="2893720" y="349978"/>
              <a:ext cx="5332800" cy="4001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 rot="5829469">
              <a:off x="2617236" y="2327108"/>
              <a:ext cx="65007" cy="65007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5" name="Google Shape;1035;p32"/>
          <p:cNvSpPr txBox="1">
            <a:spLocks noGrp="1"/>
          </p:cNvSpPr>
          <p:nvPr>
            <p:ph type="title"/>
          </p:nvPr>
        </p:nvSpPr>
        <p:spPr>
          <a:xfrm>
            <a:off x="452458" y="1825730"/>
            <a:ext cx="5374521" cy="29018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latin typeface="Matura MT Script Capitals" panose="03020802060602070202" pitchFamily="66" charset="0"/>
              </a:rPr>
              <a:t>According to </a:t>
            </a:r>
            <a:br>
              <a:rPr lang="en" sz="6000" dirty="0" smtClean="0">
                <a:latin typeface="Matura MT Script Capitals" panose="03020802060602070202" pitchFamily="66" charset="0"/>
              </a:rPr>
            </a:br>
            <a:r>
              <a:rPr lang="en" sz="6000" dirty="0" smtClean="0">
                <a:latin typeface="Matura MT Script Capitals" panose="03020802060602070202" pitchFamily="66" charset="0"/>
              </a:rPr>
              <a:t>the survey in Taiwan, </a:t>
            </a:r>
            <a:endParaRPr sz="6000" dirty="0">
              <a:latin typeface="Matura MT Script Capitals" panose="03020802060602070202" pitchFamily="66" charset="0"/>
            </a:endParaRPr>
          </a:p>
        </p:txBody>
      </p:sp>
      <p:grpSp>
        <p:nvGrpSpPr>
          <p:cNvPr id="1037" name="Google Shape;1037;p32"/>
          <p:cNvGrpSpPr/>
          <p:nvPr/>
        </p:nvGrpSpPr>
        <p:grpSpPr>
          <a:xfrm rot="16200000">
            <a:off x="-107920" y="-392317"/>
            <a:ext cx="2341694" cy="2446145"/>
            <a:chOff x="10463935" y="-190643"/>
            <a:chExt cx="1924451" cy="2069956"/>
          </a:xfrm>
        </p:grpSpPr>
        <p:grpSp>
          <p:nvGrpSpPr>
            <p:cNvPr id="1038" name="Google Shape;1038;p32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1039" name="Google Shape;1039;p32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2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32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1042" name="Google Shape;1042;p32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2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32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1045" name="Google Shape;1045;p32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2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32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1048" name="Google Shape;1048;p32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2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32"/>
          <p:cNvGrpSpPr/>
          <p:nvPr/>
        </p:nvGrpSpPr>
        <p:grpSpPr>
          <a:xfrm rot="-10104616">
            <a:off x="-180965" y="4947864"/>
            <a:ext cx="1924429" cy="2069932"/>
            <a:chOff x="10463935" y="-190643"/>
            <a:chExt cx="1924451" cy="2069956"/>
          </a:xfrm>
        </p:grpSpPr>
        <p:grpSp>
          <p:nvGrpSpPr>
            <p:cNvPr id="1051" name="Google Shape;1051;p32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1052" name="Google Shape;1052;p32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2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32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1055" name="Google Shape;1055;p32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32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7" name="Google Shape;1057;p32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1058" name="Google Shape;1058;p32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2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0" name="Google Shape;1060;p32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1061" name="Google Shape;1061;p32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2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218" name="Picture 2" descr="綠色和平減塑評比超市通通不及格美廉社幾乎零分| 環境資訊中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r="14705" b="5346"/>
          <a:stretch/>
        </p:blipFill>
        <p:spPr bwMode="auto">
          <a:xfrm>
            <a:off x="6218650" y="3523785"/>
            <a:ext cx="5112027" cy="25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透明塑膠袋回收：透明塑膠袋回收要怎麼做？｜回收大百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" y="4450198"/>
            <a:ext cx="3083139" cy="22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lastic Wrap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29" y="5059971"/>
            <a:ext cx="2080459" cy="17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edium Clamshell Takeout Containers - Karat 7&quot;x7&quot; Hinged Box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58" y="5383747"/>
            <a:ext cx="1329343" cy="13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紙皿を使って作ったすいか｜くれよんｔｏｗｎ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8196" y="4968548"/>
            <a:ext cx="1701266" cy="16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248095" y="625791"/>
            <a:ext cx="5082582" cy="3007509"/>
          </a:xfrm>
          <a:prstGeom prst="rect">
            <a:avLst/>
          </a:prstGeom>
          <a:solidFill>
            <a:srgbClr val="2B2724"/>
          </a:solidFill>
          <a:ln>
            <a:solidFill>
              <a:srgbClr val="2B2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280834" y="625088"/>
            <a:ext cx="5056502" cy="3323987"/>
          </a:xfrm>
          <a:prstGeom prst="rect">
            <a:avLst/>
          </a:prstGeom>
          <a:solidFill>
            <a:srgbClr val="2B2724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TW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1</a:t>
            </a:r>
            <a:r>
              <a:rPr lang="en" altLang="zh-TW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 family produces </a:t>
            </a:r>
          </a:p>
          <a:p>
            <a:pPr algn="ctr"/>
            <a:r>
              <a:rPr lang="en" altLang="zh-TW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about </a:t>
            </a:r>
            <a:r>
              <a:rPr lang="en" altLang="zh-TW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14</a:t>
            </a:r>
            <a:r>
              <a:rPr lang="en" altLang="zh-TW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 pieces </a:t>
            </a:r>
            <a:endParaRPr lang="en" altLang="zh-TW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  <a:p>
            <a:pPr algn="ctr"/>
            <a:r>
              <a:rPr lang="en" altLang="zh-TW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of </a:t>
            </a:r>
            <a:r>
              <a:rPr lang="en" altLang="zh-TW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plastic waste </a:t>
            </a:r>
            <a:endParaRPr lang="en" altLang="zh-TW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  <a:p>
            <a:pPr algn="ctr"/>
            <a:r>
              <a:rPr lang="en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per </a:t>
            </a:r>
            <a:r>
              <a:rPr lang="en" altLang="zh-TW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week</a:t>
            </a:r>
            <a:r>
              <a:rPr lang="en" altLang="zh-TW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. </a:t>
            </a:r>
            <a:endParaRPr lang="zh-TW" alt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64" name="圓角矩形圖說文字 63"/>
          <p:cNvSpPr/>
          <p:nvPr/>
        </p:nvSpPr>
        <p:spPr>
          <a:xfrm>
            <a:off x="470903" y="550165"/>
            <a:ext cx="5385268" cy="4236336"/>
          </a:xfrm>
          <a:prstGeom prst="wedgeRoundRectCallout">
            <a:avLst>
              <a:gd name="adj1" fmla="val 86787"/>
              <a:gd name="adj2" fmla="val 8036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endParaRPr lang="en-US" altLang="zh-TW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台灣綠色組織的調查</a:t>
            </a:r>
            <a:endParaRPr lang="en-US" altLang="zh-TW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</a:t>
            </a:r>
            <a:endParaRPr lang="en-US" altLang="zh-TW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個星期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一個家庭會生產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塑膠垃圾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23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32"/>
          <p:cNvGrpSpPr/>
          <p:nvPr/>
        </p:nvGrpSpPr>
        <p:grpSpPr>
          <a:xfrm rot="5400000">
            <a:off x="5475255" y="561039"/>
            <a:ext cx="6590358" cy="5653668"/>
            <a:chOff x="2345366" y="140711"/>
            <a:chExt cx="6483441" cy="4437974"/>
          </a:xfrm>
        </p:grpSpPr>
        <p:sp>
          <p:nvSpPr>
            <p:cNvPr id="1008" name="Google Shape;1008;p32"/>
            <p:cNvSpPr/>
            <p:nvPr/>
          </p:nvSpPr>
          <p:spPr>
            <a:xfrm>
              <a:off x="2362377" y="163678"/>
              <a:ext cx="6449417" cy="4392004"/>
            </a:xfrm>
            <a:custGeom>
              <a:avLst/>
              <a:gdLst/>
              <a:ahLst/>
              <a:cxnLst/>
              <a:rect l="l" t="t" r="r" b="b"/>
              <a:pathLst>
                <a:path w="7889195" h="6142663" extrusionOk="0">
                  <a:moveTo>
                    <a:pt x="-761" y="5760719"/>
                  </a:moveTo>
                  <a:cubicBezTo>
                    <a:pt x="-761" y="5972461"/>
                    <a:pt x="170183" y="6142933"/>
                    <a:pt x="382397" y="6142933"/>
                  </a:cubicBezTo>
                  <a:lnTo>
                    <a:pt x="7505412" y="6142933"/>
                  </a:lnTo>
                  <a:cubicBezTo>
                    <a:pt x="7717828" y="6142933"/>
                    <a:pt x="7888435" y="5972461"/>
                    <a:pt x="7888435" y="5760719"/>
                  </a:cubicBezTo>
                  <a:lnTo>
                    <a:pt x="7888435" y="382415"/>
                  </a:lnTo>
                  <a:cubicBezTo>
                    <a:pt x="7888435" y="170673"/>
                    <a:pt x="7717828" y="269"/>
                    <a:pt x="7505412" y="269"/>
                  </a:cubicBezTo>
                  <a:lnTo>
                    <a:pt x="382397" y="269"/>
                  </a:lnTo>
                  <a:cubicBezTo>
                    <a:pt x="170251" y="269"/>
                    <a:pt x="-693" y="170471"/>
                    <a:pt x="-693" y="382145"/>
                  </a:cubicBezTo>
                  <a:lnTo>
                    <a:pt x="-693" y="5760449"/>
                  </a:lnTo>
                  <a:close/>
                </a:path>
              </a:pathLst>
            </a:cu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32"/>
            <p:cNvGrpSpPr/>
            <p:nvPr/>
          </p:nvGrpSpPr>
          <p:grpSpPr>
            <a:xfrm>
              <a:off x="2345366" y="140711"/>
              <a:ext cx="6483441" cy="4437974"/>
              <a:chOff x="390725" y="192901"/>
              <a:chExt cx="9367780" cy="6412330"/>
            </a:xfrm>
          </p:grpSpPr>
          <p:sp>
            <p:nvSpPr>
              <p:cNvPr id="1010" name="Google Shape;1010;p32"/>
              <p:cNvSpPr/>
              <p:nvPr/>
            </p:nvSpPr>
            <p:spPr>
              <a:xfrm>
                <a:off x="433022" y="255001"/>
                <a:ext cx="9309250" cy="6342300"/>
              </a:xfrm>
              <a:custGeom>
                <a:avLst/>
                <a:gdLst/>
                <a:ahLst/>
                <a:cxnLst/>
                <a:rect l="l" t="t" r="r" b="b"/>
                <a:pathLst>
                  <a:path w="7889195" h="6142663" extrusionOk="0">
                    <a:moveTo>
                      <a:pt x="-761" y="5760719"/>
                    </a:moveTo>
                    <a:cubicBezTo>
                      <a:pt x="-761" y="5972461"/>
                      <a:pt x="170183" y="6142933"/>
                      <a:pt x="382397" y="6142933"/>
                    </a:cubicBezTo>
                    <a:lnTo>
                      <a:pt x="7505412" y="6142933"/>
                    </a:lnTo>
                    <a:cubicBezTo>
                      <a:pt x="7717828" y="6142933"/>
                      <a:pt x="7888435" y="5972461"/>
                      <a:pt x="7888435" y="5760719"/>
                    </a:cubicBezTo>
                    <a:lnTo>
                      <a:pt x="7888435" y="382415"/>
                    </a:lnTo>
                    <a:cubicBezTo>
                      <a:pt x="7888435" y="170673"/>
                      <a:pt x="7717828" y="269"/>
                      <a:pt x="7505412" y="269"/>
                    </a:cubicBezTo>
                    <a:lnTo>
                      <a:pt x="382397" y="269"/>
                    </a:lnTo>
                    <a:cubicBezTo>
                      <a:pt x="170251" y="269"/>
                      <a:pt x="-693" y="170471"/>
                      <a:pt x="-693" y="382145"/>
                    </a:cubicBezTo>
                    <a:lnTo>
                      <a:pt x="-693" y="5760449"/>
                    </a:lnTo>
                    <a:close/>
                  </a:path>
                </a:pathLst>
              </a:custGeom>
              <a:gradFill>
                <a:gsLst>
                  <a:gs pos="0">
                    <a:srgbClr val="4E4F51"/>
                  </a:gs>
                  <a:gs pos="15000">
                    <a:srgbClr val="4E4F51"/>
                  </a:gs>
                  <a:gs pos="97000">
                    <a:srgbClr val="000000"/>
                  </a:gs>
                  <a:gs pos="100000">
                    <a:srgbClr val="00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1" name="Google Shape;1011;p32"/>
              <p:cNvGrpSpPr/>
              <p:nvPr/>
            </p:nvGrpSpPr>
            <p:grpSpPr>
              <a:xfrm>
                <a:off x="9036100" y="3183177"/>
                <a:ext cx="492960" cy="492960"/>
                <a:chOff x="9132580" y="3159701"/>
                <a:chExt cx="371233" cy="371233"/>
              </a:xfrm>
            </p:grpSpPr>
            <p:sp>
              <p:nvSpPr>
                <p:cNvPr id="1012" name="Google Shape;1012;p32"/>
                <p:cNvSpPr/>
                <p:nvPr/>
              </p:nvSpPr>
              <p:spPr>
                <a:xfrm>
                  <a:off x="9132580" y="3159701"/>
                  <a:ext cx="371233" cy="371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79" h="358679" extrusionOk="0">
                      <a:moveTo>
                        <a:pt x="178613" y="269"/>
                      </a:moveTo>
                      <a:cubicBezTo>
                        <a:pt x="277673" y="269"/>
                        <a:pt x="357919" y="80562"/>
                        <a:pt x="357919" y="179608"/>
                      </a:cubicBezTo>
                      <a:cubicBezTo>
                        <a:pt x="357919" y="278655"/>
                        <a:pt x="277673" y="358948"/>
                        <a:pt x="178613" y="358948"/>
                      </a:cubicBezTo>
                      <a:cubicBezTo>
                        <a:pt x="79553" y="358948"/>
                        <a:pt x="-761" y="278655"/>
                        <a:pt x="-761" y="179608"/>
                      </a:cubicBezTo>
                      <a:cubicBezTo>
                        <a:pt x="-761" y="80562"/>
                        <a:pt x="79553" y="269"/>
                        <a:pt x="178613" y="269"/>
                      </a:cubicBezTo>
                      <a:close/>
                    </a:path>
                  </a:pathLst>
                </a:custGeom>
                <a:solidFill>
                  <a:srgbClr val="15151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32"/>
                <p:cNvSpPr/>
                <p:nvPr/>
              </p:nvSpPr>
              <p:spPr>
                <a:xfrm>
                  <a:off x="9138858" y="3166118"/>
                  <a:ext cx="267486" cy="358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1" h="346069" extrusionOk="0">
                      <a:moveTo>
                        <a:pt x="172543" y="269"/>
                      </a:moveTo>
                      <a:cubicBezTo>
                        <a:pt x="76788" y="269"/>
                        <a:pt x="-761" y="77750"/>
                        <a:pt x="-761" y="173303"/>
                      </a:cubicBezTo>
                      <a:cubicBezTo>
                        <a:pt x="-761" y="268857"/>
                        <a:pt x="76788" y="346338"/>
                        <a:pt x="172543" y="346338"/>
                      </a:cubicBezTo>
                      <a:cubicBezTo>
                        <a:pt x="188728" y="346338"/>
                        <a:pt x="204912" y="343978"/>
                        <a:pt x="219747" y="339662"/>
                      </a:cubicBezTo>
                      <a:cubicBezTo>
                        <a:pt x="270997" y="207155"/>
                        <a:pt x="269648" y="108769"/>
                        <a:pt x="219747" y="6810"/>
                      </a:cubicBezTo>
                      <a:cubicBezTo>
                        <a:pt x="204238" y="2561"/>
                        <a:pt x="188728" y="269"/>
                        <a:pt x="172543" y="269"/>
                      </a:cubicBezTo>
                      <a:close/>
                    </a:path>
                  </a:pathLst>
                </a:custGeom>
                <a:solidFill>
                  <a:srgbClr val="0707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32"/>
                <p:cNvSpPr/>
                <p:nvPr/>
              </p:nvSpPr>
              <p:spPr>
                <a:xfrm>
                  <a:off x="9249765" y="3279048"/>
                  <a:ext cx="129816" cy="13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26" h="125898" extrusionOk="0">
                      <a:moveTo>
                        <a:pt x="-761" y="98857"/>
                      </a:moveTo>
                      <a:cubicBezTo>
                        <a:pt x="-761" y="113962"/>
                        <a:pt x="11377" y="126167"/>
                        <a:pt x="26213" y="126167"/>
                      </a:cubicBezTo>
                      <a:lnTo>
                        <a:pt x="97692" y="126167"/>
                      </a:lnTo>
                      <a:cubicBezTo>
                        <a:pt x="112527" y="126167"/>
                        <a:pt x="124666" y="113962"/>
                        <a:pt x="124666" y="98857"/>
                      </a:cubicBezTo>
                      <a:lnTo>
                        <a:pt x="124666" y="27579"/>
                      </a:lnTo>
                      <a:cubicBezTo>
                        <a:pt x="124666" y="12474"/>
                        <a:pt x="112527" y="269"/>
                        <a:pt x="97692" y="269"/>
                      </a:cubicBezTo>
                      <a:lnTo>
                        <a:pt x="26213" y="269"/>
                      </a:lnTo>
                      <a:cubicBezTo>
                        <a:pt x="11377" y="269"/>
                        <a:pt x="-761" y="12474"/>
                        <a:pt x="-761" y="27579"/>
                      </a:cubicBezTo>
                      <a:lnTo>
                        <a:pt x="-761" y="98857"/>
                      </a:lnTo>
                      <a:close/>
                      <a:moveTo>
                        <a:pt x="9354" y="96429"/>
                      </a:moveTo>
                      <a:lnTo>
                        <a:pt x="9354" y="30007"/>
                      </a:lnTo>
                      <a:cubicBezTo>
                        <a:pt x="9354" y="19352"/>
                        <a:pt x="18120" y="10721"/>
                        <a:pt x="28910" y="10721"/>
                      </a:cubicBezTo>
                      <a:lnTo>
                        <a:pt x="94995" y="10721"/>
                      </a:lnTo>
                      <a:cubicBezTo>
                        <a:pt x="105784" y="10721"/>
                        <a:pt x="114551" y="19352"/>
                        <a:pt x="114551" y="30007"/>
                      </a:cubicBezTo>
                      <a:lnTo>
                        <a:pt x="114551" y="96429"/>
                      </a:lnTo>
                      <a:cubicBezTo>
                        <a:pt x="114551" y="107083"/>
                        <a:pt x="105784" y="115580"/>
                        <a:pt x="94995" y="115580"/>
                      </a:cubicBezTo>
                      <a:lnTo>
                        <a:pt x="28910" y="115580"/>
                      </a:lnTo>
                      <a:cubicBezTo>
                        <a:pt x="18120" y="115580"/>
                        <a:pt x="9354" y="107083"/>
                        <a:pt x="9354" y="96429"/>
                      </a:cubicBezTo>
                      <a:close/>
                    </a:path>
                  </a:pathLst>
                </a:custGeom>
                <a:solidFill>
                  <a:srgbClr val="CCCED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5" name="Google Shape;1015;p32"/>
              <p:cNvGrpSpPr/>
              <p:nvPr/>
            </p:nvGrpSpPr>
            <p:grpSpPr>
              <a:xfrm>
                <a:off x="390725" y="192901"/>
                <a:ext cx="9367780" cy="6412330"/>
                <a:chOff x="1194635" y="234866"/>
                <a:chExt cx="9244824" cy="6489556"/>
              </a:xfrm>
            </p:grpSpPr>
            <p:sp>
              <p:nvSpPr>
                <p:cNvPr id="1016" name="Google Shape;1016;p32"/>
                <p:cNvSpPr/>
                <p:nvPr/>
              </p:nvSpPr>
              <p:spPr>
                <a:xfrm>
                  <a:off x="1217565" y="240980"/>
                  <a:ext cx="9221894" cy="648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83314" extrusionOk="0">
                      <a:moveTo>
                        <a:pt x="0" y="6063936"/>
                      </a:moveTo>
                      <a:cubicBezTo>
                        <a:pt x="0" y="6296301"/>
                        <a:pt x="187014" y="6483315"/>
                        <a:pt x="419380" y="6483315"/>
                      </a:cubicBezTo>
                      <a:lnTo>
                        <a:pt x="8802005" y="6483315"/>
                      </a:lnTo>
                      <a:cubicBezTo>
                        <a:pt x="9034371" y="6483315"/>
                        <a:pt x="9221895" y="6296301"/>
                        <a:pt x="9221895" y="6063936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141"/>
                        <a:pt x="0" y="419634"/>
                      </a:cubicBezTo>
                      <a:lnTo>
                        <a:pt x="0" y="6063936"/>
                      </a:lnTo>
                      <a:lnTo>
                        <a:pt x="0" y="6063936"/>
                      </a:lnTo>
                      <a:lnTo>
                        <a:pt x="0" y="6063936"/>
                      </a:lnTo>
                      <a:close/>
                      <a:moveTo>
                        <a:pt x="16052" y="6040495"/>
                      </a:moveTo>
                      <a:lnTo>
                        <a:pt x="16052" y="432119"/>
                      </a:lnTo>
                      <a:cubicBezTo>
                        <a:pt x="16052" y="200772"/>
                        <a:pt x="202301" y="14523"/>
                        <a:pt x="433648" y="14523"/>
                      </a:cubicBezTo>
                      <a:lnTo>
                        <a:pt x="8782642" y="14523"/>
                      </a:lnTo>
                      <a:cubicBezTo>
                        <a:pt x="9014244" y="14650"/>
                        <a:pt x="9200365" y="200772"/>
                        <a:pt x="9200365" y="432119"/>
                      </a:cubicBezTo>
                      <a:lnTo>
                        <a:pt x="9200365" y="6051196"/>
                      </a:lnTo>
                      <a:cubicBezTo>
                        <a:pt x="9200365" y="6282543"/>
                        <a:pt x="9014244" y="6468792"/>
                        <a:pt x="8782642" y="6468792"/>
                      </a:cubicBezTo>
                      <a:lnTo>
                        <a:pt x="433648" y="6457964"/>
                      </a:lnTo>
                      <a:cubicBezTo>
                        <a:pt x="202556" y="6457964"/>
                        <a:pt x="16306" y="6271714"/>
                        <a:pt x="16306" y="6040368"/>
                      </a:cubicBezTo>
                      <a:lnTo>
                        <a:pt x="16052" y="6040368"/>
                      </a:lnTo>
                      <a:close/>
                    </a:path>
                  </a:pathLst>
                </a:custGeom>
                <a:solidFill>
                  <a:srgbClr val="DCDD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32"/>
                <p:cNvSpPr/>
                <p:nvPr/>
              </p:nvSpPr>
              <p:spPr>
                <a:xfrm>
                  <a:off x="2119512" y="237923"/>
                  <a:ext cx="97838" cy="1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15287" extrusionOk="0">
                      <a:moveTo>
                        <a:pt x="0" y="0"/>
                      </a:moveTo>
                      <a:lnTo>
                        <a:pt x="0" y="15287"/>
                      </a:lnTo>
                      <a:lnTo>
                        <a:pt x="97838" y="15287"/>
                      </a:lnTo>
                      <a:lnTo>
                        <a:pt x="97838" y="8790"/>
                      </a:lnTo>
                      <a:cubicBezTo>
                        <a:pt x="97838" y="4204"/>
                        <a:pt x="92615" y="0"/>
                        <a:pt x="84207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32"/>
                <p:cNvSpPr/>
                <p:nvPr/>
              </p:nvSpPr>
              <p:spPr>
                <a:xfrm>
                  <a:off x="2510865" y="234866"/>
                  <a:ext cx="203320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18344" extrusionOk="0">
                      <a:moveTo>
                        <a:pt x="0" y="7261"/>
                      </a:moveTo>
                      <a:lnTo>
                        <a:pt x="0" y="18345"/>
                      </a:lnTo>
                      <a:lnTo>
                        <a:pt x="203320" y="18345"/>
                      </a:lnTo>
                      <a:lnTo>
                        <a:pt x="203320" y="10701"/>
                      </a:lnTo>
                      <a:cubicBezTo>
                        <a:pt x="187906" y="9045"/>
                        <a:pt x="124591" y="0"/>
                        <a:pt x="107648" y="0"/>
                      </a:cubicBezTo>
                      <a:lnTo>
                        <a:pt x="3567" y="0"/>
                      </a:lnTo>
                      <a:cubicBezTo>
                        <a:pt x="1401" y="0"/>
                        <a:pt x="0" y="3312"/>
                        <a:pt x="0" y="7261"/>
                      </a:cubicBezTo>
                      <a:lnTo>
                        <a:pt x="0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32"/>
                <p:cNvSpPr/>
                <p:nvPr/>
              </p:nvSpPr>
              <p:spPr>
                <a:xfrm>
                  <a:off x="2831897" y="234866"/>
                  <a:ext cx="201791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18344" extrusionOk="0">
                      <a:moveTo>
                        <a:pt x="201791" y="7261"/>
                      </a:moveTo>
                      <a:lnTo>
                        <a:pt x="201791" y="18345"/>
                      </a:lnTo>
                      <a:lnTo>
                        <a:pt x="0" y="18345"/>
                      </a:lnTo>
                      <a:lnTo>
                        <a:pt x="0" y="10701"/>
                      </a:lnTo>
                      <a:cubicBezTo>
                        <a:pt x="15415" y="9045"/>
                        <a:pt x="78220" y="0"/>
                        <a:pt x="94908" y="0"/>
                      </a:cubicBezTo>
                      <a:lnTo>
                        <a:pt x="198224" y="0"/>
                      </a:lnTo>
                      <a:cubicBezTo>
                        <a:pt x="200390" y="0"/>
                        <a:pt x="201791" y="3312"/>
                        <a:pt x="201791" y="7261"/>
                      </a:cubicBezTo>
                      <a:lnTo>
                        <a:pt x="201791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32"/>
                <p:cNvSpPr/>
                <p:nvPr/>
              </p:nvSpPr>
              <p:spPr>
                <a:xfrm>
                  <a:off x="2510865" y="245567"/>
                  <a:ext cx="203320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7643" extrusionOk="0">
                      <a:moveTo>
                        <a:pt x="0" y="0"/>
                      </a:moveTo>
                      <a:lnTo>
                        <a:pt x="203320" y="0"/>
                      </a:lnTo>
                      <a:lnTo>
                        <a:pt x="203320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3A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32"/>
                <p:cNvSpPr/>
                <p:nvPr/>
              </p:nvSpPr>
              <p:spPr>
                <a:xfrm>
                  <a:off x="2831897" y="245567"/>
                  <a:ext cx="201791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7643" extrusionOk="0">
                      <a:moveTo>
                        <a:pt x="0" y="0"/>
                      </a:moveTo>
                      <a:lnTo>
                        <a:pt x="201791" y="0"/>
                      </a:lnTo>
                      <a:lnTo>
                        <a:pt x="201791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32"/>
                <p:cNvSpPr/>
                <p:nvPr/>
              </p:nvSpPr>
              <p:spPr>
                <a:xfrm>
                  <a:off x="2119512" y="245567"/>
                  <a:ext cx="97838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7643" extrusionOk="0">
                      <a:moveTo>
                        <a:pt x="0" y="0"/>
                      </a:moveTo>
                      <a:lnTo>
                        <a:pt x="97838" y="0"/>
                      </a:lnTo>
                      <a:lnTo>
                        <a:pt x="97838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35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32"/>
                <p:cNvSpPr/>
                <p:nvPr/>
              </p:nvSpPr>
              <p:spPr>
                <a:xfrm>
                  <a:off x="1217565" y="251681"/>
                  <a:ext cx="9221894" cy="647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72613" extrusionOk="0">
                      <a:moveTo>
                        <a:pt x="0" y="6053234"/>
                      </a:moveTo>
                      <a:cubicBezTo>
                        <a:pt x="0" y="6285600"/>
                        <a:pt x="187014" y="6472614"/>
                        <a:pt x="419380" y="6472614"/>
                      </a:cubicBezTo>
                      <a:lnTo>
                        <a:pt x="8802005" y="6472614"/>
                      </a:lnTo>
                      <a:cubicBezTo>
                        <a:pt x="9034371" y="6472614"/>
                        <a:pt x="9221895" y="6285600"/>
                        <a:pt x="9221895" y="6053234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634"/>
                      </a:cubicBezTo>
                      <a:lnTo>
                        <a:pt x="0" y="6053234"/>
                      </a:lnTo>
                      <a:lnTo>
                        <a:pt x="0" y="6053234"/>
                      </a:lnTo>
                      <a:lnTo>
                        <a:pt x="0" y="6053234"/>
                      </a:lnTo>
                      <a:close/>
                      <a:moveTo>
                        <a:pt x="16052" y="6040622"/>
                      </a:moveTo>
                      <a:lnTo>
                        <a:pt x="16052" y="432246"/>
                      </a:lnTo>
                      <a:cubicBezTo>
                        <a:pt x="16052" y="200900"/>
                        <a:pt x="202301" y="14650"/>
                        <a:pt x="433648" y="14650"/>
                      </a:cubicBezTo>
                      <a:lnTo>
                        <a:pt x="8782642" y="14650"/>
                      </a:lnTo>
                      <a:cubicBezTo>
                        <a:pt x="9014244" y="14650"/>
                        <a:pt x="9200365" y="200900"/>
                        <a:pt x="9200365" y="432246"/>
                      </a:cubicBezTo>
                      <a:lnTo>
                        <a:pt x="9200365" y="6040622"/>
                      </a:lnTo>
                      <a:cubicBezTo>
                        <a:pt x="9200365" y="6271969"/>
                        <a:pt x="9014244" y="6458218"/>
                        <a:pt x="8782642" y="6458218"/>
                      </a:cubicBezTo>
                      <a:lnTo>
                        <a:pt x="433648" y="6458218"/>
                      </a:lnTo>
                      <a:cubicBezTo>
                        <a:pt x="202556" y="6458218"/>
                        <a:pt x="16306" y="6271969"/>
                        <a:pt x="16306" y="6040622"/>
                      </a:cubicBezTo>
                      <a:lnTo>
                        <a:pt x="16052" y="6040622"/>
                      </a:lnTo>
                      <a:close/>
                    </a:path>
                  </a:pathLst>
                </a:custGeom>
                <a:solidFill>
                  <a:srgbClr val="989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32"/>
                <p:cNvSpPr/>
                <p:nvPr/>
              </p:nvSpPr>
              <p:spPr>
                <a:xfrm>
                  <a:off x="1232853" y="266969"/>
                  <a:ext cx="9184950" cy="644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4950" h="6442039" extrusionOk="0">
                      <a:moveTo>
                        <a:pt x="0" y="6024571"/>
                      </a:moveTo>
                      <a:cubicBezTo>
                        <a:pt x="0" y="6255917"/>
                        <a:pt x="186249" y="6442040"/>
                        <a:pt x="417596" y="6442040"/>
                      </a:cubicBezTo>
                      <a:lnTo>
                        <a:pt x="8767227" y="6442040"/>
                      </a:lnTo>
                      <a:cubicBezTo>
                        <a:pt x="8998829" y="6442040"/>
                        <a:pt x="9184951" y="6255917"/>
                        <a:pt x="9184951" y="6024571"/>
                      </a:cubicBezTo>
                      <a:lnTo>
                        <a:pt x="9184951" y="417469"/>
                      </a:lnTo>
                      <a:cubicBezTo>
                        <a:pt x="9184951" y="186122"/>
                        <a:pt x="8998829" y="0"/>
                        <a:pt x="8767227" y="0"/>
                      </a:cubicBezTo>
                      <a:lnTo>
                        <a:pt x="417596" y="0"/>
                      </a:lnTo>
                      <a:cubicBezTo>
                        <a:pt x="186504" y="0"/>
                        <a:pt x="255" y="186122"/>
                        <a:pt x="255" y="417469"/>
                      </a:cubicBezTo>
                      <a:lnTo>
                        <a:pt x="255" y="6024571"/>
                      </a:lnTo>
                      <a:lnTo>
                        <a:pt x="0" y="6024571"/>
                      </a:lnTo>
                      <a:lnTo>
                        <a:pt x="0" y="6024571"/>
                      </a:lnTo>
                      <a:close/>
                      <a:moveTo>
                        <a:pt x="28791" y="6016672"/>
                      </a:moveTo>
                      <a:lnTo>
                        <a:pt x="28791" y="425495"/>
                      </a:lnTo>
                      <a:cubicBezTo>
                        <a:pt x="28791" y="205358"/>
                        <a:pt x="205995" y="28154"/>
                        <a:pt x="426132" y="28154"/>
                      </a:cubicBezTo>
                      <a:lnTo>
                        <a:pt x="8743659" y="28154"/>
                      </a:lnTo>
                      <a:cubicBezTo>
                        <a:pt x="8964051" y="28154"/>
                        <a:pt x="9141127" y="205358"/>
                        <a:pt x="9141127" y="425495"/>
                      </a:cubicBezTo>
                      <a:lnTo>
                        <a:pt x="9141127" y="6016672"/>
                      </a:lnTo>
                      <a:cubicBezTo>
                        <a:pt x="9141127" y="6236808"/>
                        <a:pt x="8964051" y="6414013"/>
                        <a:pt x="8743659" y="6414013"/>
                      </a:cubicBezTo>
                      <a:lnTo>
                        <a:pt x="426132" y="6414013"/>
                      </a:lnTo>
                      <a:cubicBezTo>
                        <a:pt x="205741" y="6414013"/>
                        <a:pt x="28409" y="6236808"/>
                        <a:pt x="28409" y="6016672"/>
                      </a:cubicBezTo>
                      <a:lnTo>
                        <a:pt x="28791" y="6016672"/>
                      </a:lnTo>
                      <a:close/>
                    </a:path>
                  </a:pathLst>
                </a:custGeom>
                <a:solidFill>
                  <a:srgbClr val="EAEA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32"/>
                <p:cNvSpPr/>
                <p:nvPr/>
              </p:nvSpPr>
              <p:spPr>
                <a:xfrm>
                  <a:off x="1261898" y="294486"/>
                  <a:ext cx="8971056" cy="638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1056" h="6387005" extrusionOk="0">
                      <a:moveTo>
                        <a:pt x="255" y="5989665"/>
                      </a:moveTo>
                      <a:cubicBezTo>
                        <a:pt x="255" y="6209801"/>
                        <a:pt x="177459" y="6387006"/>
                        <a:pt x="397595" y="6387006"/>
                      </a:cubicBezTo>
                      <a:lnTo>
                        <a:pt x="8714232" y="6387006"/>
                      </a:lnTo>
                      <a:cubicBezTo>
                        <a:pt x="8811433" y="6387006"/>
                        <a:pt x="8900990" y="6351972"/>
                        <a:pt x="8970292" y="6293881"/>
                      </a:cubicBezTo>
                      <a:cubicBezTo>
                        <a:pt x="8902392" y="6348023"/>
                        <a:pt x="8815637" y="6380381"/>
                        <a:pt x="8721875" y="6380381"/>
                      </a:cubicBezTo>
                      <a:lnTo>
                        <a:pt x="401035" y="6380254"/>
                      </a:lnTo>
                      <a:cubicBezTo>
                        <a:pt x="180899" y="6380254"/>
                        <a:pt x="3567" y="6203431"/>
                        <a:pt x="3567" y="5983677"/>
                      </a:cubicBezTo>
                      <a:lnTo>
                        <a:pt x="3567" y="403073"/>
                      </a:lnTo>
                      <a:cubicBezTo>
                        <a:pt x="3567" y="183319"/>
                        <a:pt x="180899" y="6497"/>
                        <a:pt x="401162" y="6497"/>
                      </a:cubicBezTo>
                      <a:lnTo>
                        <a:pt x="8722002" y="6497"/>
                      </a:lnTo>
                      <a:cubicBezTo>
                        <a:pt x="8816401" y="6497"/>
                        <a:pt x="8902519" y="38982"/>
                        <a:pt x="8971057" y="93507"/>
                      </a:cubicBezTo>
                      <a:cubicBezTo>
                        <a:pt x="8901755" y="35161"/>
                        <a:pt x="8812197" y="0"/>
                        <a:pt x="8714232" y="0"/>
                      </a:cubicBezTo>
                      <a:lnTo>
                        <a:pt x="397595" y="0"/>
                      </a:lnTo>
                      <a:cubicBezTo>
                        <a:pt x="177205" y="0"/>
                        <a:pt x="0" y="177205"/>
                        <a:pt x="0" y="397341"/>
                      </a:cubicBezTo>
                      <a:lnTo>
                        <a:pt x="0" y="5989665"/>
                      </a:lnTo>
                      <a:lnTo>
                        <a:pt x="255" y="5989665"/>
                      </a:lnTo>
                      <a:lnTo>
                        <a:pt x="255" y="5989665"/>
                      </a:lnTo>
                      <a:close/>
                    </a:path>
                  </a:pathLst>
                </a:custGeom>
                <a:solidFill>
                  <a:srgbClr val="000000">
                    <a:alpha val="23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32"/>
                <p:cNvSpPr/>
                <p:nvPr/>
              </p:nvSpPr>
              <p:spPr>
                <a:xfrm>
                  <a:off x="1266484" y="294484"/>
                  <a:ext cx="9114629" cy="638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4629" h="6380892" extrusionOk="0">
                      <a:moveTo>
                        <a:pt x="0" y="5984316"/>
                      </a:moveTo>
                      <a:cubicBezTo>
                        <a:pt x="0" y="6204070"/>
                        <a:pt x="177332" y="6380892"/>
                        <a:pt x="397468" y="6380892"/>
                      </a:cubicBezTo>
                      <a:lnTo>
                        <a:pt x="8717289" y="6380892"/>
                      </a:lnTo>
                      <a:cubicBezTo>
                        <a:pt x="8937679" y="6380892"/>
                        <a:pt x="9114629" y="6204070"/>
                        <a:pt x="9114629" y="5984316"/>
                      </a:cubicBezTo>
                      <a:lnTo>
                        <a:pt x="9114629" y="396578"/>
                      </a:lnTo>
                      <a:cubicBezTo>
                        <a:pt x="9114629" y="176824"/>
                        <a:pt x="8937679" y="2"/>
                        <a:pt x="8717289" y="2"/>
                      </a:cubicBezTo>
                      <a:lnTo>
                        <a:pt x="397468" y="2"/>
                      </a:lnTo>
                      <a:cubicBezTo>
                        <a:pt x="177459" y="-635"/>
                        <a:pt x="127" y="163575"/>
                        <a:pt x="127" y="383202"/>
                      </a:cubicBezTo>
                      <a:lnTo>
                        <a:pt x="127" y="5983679"/>
                      </a:lnTo>
                      <a:lnTo>
                        <a:pt x="0" y="5984316"/>
                      </a:lnTo>
                      <a:lnTo>
                        <a:pt x="0" y="5984316"/>
                      </a:lnTo>
                      <a:close/>
                      <a:moveTo>
                        <a:pt x="8663" y="5979475"/>
                      </a:moveTo>
                      <a:lnTo>
                        <a:pt x="8663" y="389826"/>
                      </a:lnTo>
                      <a:cubicBezTo>
                        <a:pt x="8663" y="170582"/>
                        <a:pt x="185740" y="6626"/>
                        <a:pt x="405494" y="6626"/>
                      </a:cubicBezTo>
                      <a:lnTo>
                        <a:pt x="8712066" y="6626"/>
                      </a:lnTo>
                      <a:cubicBezTo>
                        <a:pt x="8931692" y="6626"/>
                        <a:pt x="9108770" y="183066"/>
                        <a:pt x="9108770" y="402311"/>
                      </a:cubicBezTo>
                      <a:lnTo>
                        <a:pt x="9108770" y="5979348"/>
                      </a:lnTo>
                      <a:cubicBezTo>
                        <a:pt x="9108770" y="6198592"/>
                        <a:pt x="8931820" y="6375032"/>
                        <a:pt x="8712066" y="6375032"/>
                      </a:cubicBezTo>
                      <a:lnTo>
                        <a:pt x="405494" y="6375032"/>
                      </a:lnTo>
                      <a:cubicBezTo>
                        <a:pt x="185995" y="6375032"/>
                        <a:pt x="8918" y="6198465"/>
                        <a:pt x="8918" y="5979348"/>
                      </a:cubicBezTo>
                      <a:lnTo>
                        <a:pt x="8663" y="5979475"/>
                      </a:lnTo>
                      <a:close/>
                    </a:path>
                  </a:pathLst>
                </a:custGeom>
                <a:solidFill>
                  <a:srgbClr val="A6A7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32"/>
                <p:cNvSpPr/>
                <p:nvPr/>
              </p:nvSpPr>
              <p:spPr>
                <a:xfrm>
                  <a:off x="1217565" y="6135737"/>
                  <a:ext cx="434157" cy="58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157" h="588685" extrusionOk="0">
                      <a:moveTo>
                        <a:pt x="127" y="169561"/>
                      </a:moveTo>
                      <a:cubicBezTo>
                        <a:pt x="127" y="401799"/>
                        <a:pt x="187269" y="588686"/>
                        <a:pt x="419889" y="588686"/>
                      </a:cubicBezTo>
                      <a:lnTo>
                        <a:pt x="434157" y="574163"/>
                      </a:lnTo>
                      <a:cubicBezTo>
                        <a:pt x="202556" y="574163"/>
                        <a:pt x="16052" y="388041"/>
                        <a:pt x="16052" y="156949"/>
                      </a:cubicBezTo>
                      <a:lnTo>
                        <a:pt x="16052" y="0"/>
                      </a:lnTo>
                      <a:lnTo>
                        <a:pt x="0" y="0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32"/>
                <p:cNvSpPr/>
                <p:nvPr/>
              </p:nvSpPr>
              <p:spPr>
                <a:xfrm>
                  <a:off x="1217565" y="251681"/>
                  <a:ext cx="843855" cy="336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855" h="3364719" extrusionOk="0">
                      <a:moveTo>
                        <a:pt x="16052" y="432374"/>
                      </a:moveTo>
                      <a:cubicBezTo>
                        <a:pt x="16052" y="201027"/>
                        <a:pt x="202301" y="14778"/>
                        <a:pt x="433648" y="14778"/>
                      </a:cubicBezTo>
                      <a:lnTo>
                        <a:pt x="843855" y="14778"/>
                      </a:lnTo>
                      <a:lnTo>
                        <a:pt x="843855" y="0"/>
                      </a:ln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762"/>
                      </a:cubicBezTo>
                      <a:lnTo>
                        <a:pt x="0" y="3364720"/>
                      </a:lnTo>
                      <a:lnTo>
                        <a:pt x="16052" y="3364720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close/>
                    </a:path>
                  </a:pathLst>
                </a:custGeom>
                <a:solidFill>
                  <a:srgbClr val="5D5E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32"/>
                <p:cNvSpPr/>
                <p:nvPr/>
              </p:nvSpPr>
              <p:spPr>
                <a:xfrm>
                  <a:off x="9999061" y="251681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0" y="14650"/>
                      </a:moveTo>
                      <a:cubicBezTo>
                        <a:pt x="231601" y="14650"/>
                        <a:pt x="417723" y="201027"/>
                        <a:pt x="417723" y="432629"/>
                      </a:cubicBezTo>
                      <a:lnTo>
                        <a:pt x="438744" y="419889"/>
                      </a:lnTo>
                      <a:cubicBezTo>
                        <a:pt x="438744" y="187269"/>
                        <a:pt x="251857" y="0"/>
                        <a:pt x="19618" y="0"/>
                      </a:cubicBezTo>
                      <a:lnTo>
                        <a:pt x="0" y="14650"/>
                      </a:lnTo>
                      <a:lnTo>
                        <a:pt x="0" y="14650"/>
                      </a:lnTo>
                      <a:lnTo>
                        <a:pt x="0" y="14650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32"/>
                <p:cNvSpPr/>
                <p:nvPr/>
              </p:nvSpPr>
              <p:spPr>
                <a:xfrm>
                  <a:off x="10000589" y="6291667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18854" y="432629"/>
                      </a:moveTo>
                      <a:cubicBezTo>
                        <a:pt x="251221" y="432629"/>
                        <a:pt x="438744" y="245360"/>
                        <a:pt x="438744" y="12612"/>
                      </a:cubicBezTo>
                      <a:lnTo>
                        <a:pt x="417087" y="0"/>
                      </a:lnTo>
                      <a:cubicBezTo>
                        <a:pt x="417087" y="231601"/>
                        <a:pt x="230965" y="418106"/>
                        <a:pt x="0" y="418106"/>
                      </a:cubicBezTo>
                      <a:lnTo>
                        <a:pt x="18854" y="432629"/>
                      </a:lnTo>
                      <a:lnTo>
                        <a:pt x="18854" y="432629"/>
                      </a:lnTo>
                      <a:lnTo>
                        <a:pt x="18854" y="432629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32"/>
                <p:cNvSpPr/>
                <p:nvPr/>
              </p:nvSpPr>
              <p:spPr>
                <a:xfrm>
                  <a:off x="1194635" y="927377"/>
                  <a:ext cx="19873" cy="33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337847" extrusionOk="0">
                      <a:moveTo>
                        <a:pt x="0" y="328930"/>
                      </a:moveTo>
                      <a:lnTo>
                        <a:pt x="0" y="8918"/>
                      </a:lnTo>
                      <a:cubicBezTo>
                        <a:pt x="0" y="3949"/>
                        <a:pt x="4331" y="0"/>
                        <a:pt x="9555" y="0"/>
                      </a:cubicBezTo>
                      <a:lnTo>
                        <a:pt x="19873" y="0"/>
                      </a:lnTo>
                      <a:lnTo>
                        <a:pt x="19873" y="337848"/>
                      </a:lnTo>
                      <a:lnTo>
                        <a:pt x="9555" y="337848"/>
                      </a:lnTo>
                      <a:cubicBezTo>
                        <a:pt x="4331" y="337848"/>
                        <a:pt x="0" y="333899"/>
                        <a:pt x="0" y="328930"/>
                      </a:cubicBezTo>
                      <a:lnTo>
                        <a:pt x="0" y="328930"/>
                      </a:lnTo>
                      <a:close/>
                    </a:path>
                  </a:pathLst>
                </a:custGeom>
                <a:solidFill>
                  <a:srgbClr val="1414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32"/>
                <p:cNvSpPr/>
                <p:nvPr/>
              </p:nvSpPr>
              <p:spPr>
                <a:xfrm>
                  <a:off x="1200749" y="925848"/>
                  <a:ext cx="13758" cy="339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8" h="339376" extrusionOk="0">
                      <a:moveTo>
                        <a:pt x="13759" y="339376"/>
                      </a:moveTo>
                      <a:lnTo>
                        <a:pt x="3057" y="339376"/>
                      </a:lnTo>
                      <a:cubicBezTo>
                        <a:pt x="1911" y="339376"/>
                        <a:pt x="1019" y="338994"/>
                        <a:pt x="0" y="338740"/>
                      </a:cubicBezTo>
                      <a:cubicBezTo>
                        <a:pt x="3949" y="337593"/>
                        <a:pt x="6879" y="334408"/>
                        <a:pt x="6879" y="330332"/>
                      </a:cubicBezTo>
                      <a:lnTo>
                        <a:pt x="6879" y="8918"/>
                      </a:lnTo>
                      <a:cubicBezTo>
                        <a:pt x="6879" y="4968"/>
                        <a:pt x="3949" y="1529"/>
                        <a:pt x="0" y="382"/>
                      </a:cubicBezTo>
                      <a:cubicBezTo>
                        <a:pt x="1019" y="127"/>
                        <a:pt x="1911" y="0"/>
                        <a:pt x="3057" y="0"/>
                      </a:cubicBezTo>
                      <a:lnTo>
                        <a:pt x="13759" y="0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33" name="Google Shape;1033;p32"/>
            <p:cNvSpPr/>
            <p:nvPr/>
          </p:nvSpPr>
          <p:spPr>
            <a:xfrm>
              <a:off x="2893720" y="349978"/>
              <a:ext cx="5332800" cy="4001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 rot="5829469">
              <a:off x="2617236" y="2327108"/>
              <a:ext cx="65007" cy="65007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5" name="Google Shape;1035;p32"/>
          <p:cNvSpPr txBox="1">
            <a:spLocks noGrp="1"/>
          </p:cNvSpPr>
          <p:nvPr>
            <p:ph type="title"/>
          </p:nvPr>
        </p:nvSpPr>
        <p:spPr>
          <a:xfrm>
            <a:off x="452458" y="1825730"/>
            <a:ext cx="5374521" cy="29018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latin typeface="Matura MT Script Capitals" panose="03020802060602070202" pitchFamily="66" charset="0"/>
              </a:rPr>
              <a:t>According to </a:t>
            </a:r>
            <a:br>
              <a:rPr lang="en" sz="6000" dirty="0" smtClean="0">
                <a:latin typeface="Matura MT Script Capitals" panose="03020802060602070202" pitchFamily="66" charset="0"/>
              </a:rPr>
            </a:br>
            <a:r>
              <a:rPr lang="en" sz="6000" dirty="0" smtClean="0">
                <a:latin typeface="Matura MT Script Capitals" panose="03020802060602070202" pitchFamily="66" charset="0"/>
              </a:rPr>
              <a:t>the change in your family, </a:t>
            </a:r>
            <a:endParaRPr sz="6000" dirty="0">
              <a:latin typeface="Matura MT Script Capitals" panose="03020802060602070202" pitchFamily="66" charset="0"/>
            </a:endParaRPr>
          </a:p>
        </p:txBody>
      </p:sp>
      <p:grpSp>
        <p:nvGrpSpPr>
          <p:cNvPr id="1037" name="Google Shape;1037;p32"/>
          <p:cNvGrpSpPr/>
          <p:nvPr/>
        </p:nvGrpSpPr>
        <p:grpSpPr>
          <a:xfrm rot="16200000">
            <a:off x="-107920" y="-392317"/>
            <a:ext cx="2341694" cy="2446145"/>
            <a:chOff x="10463935" y="-190643"/>
            <a:chExt cx="1924451" cy="2069956"/>
          </a:xfrm>
        </p:grpSpPr>
        <p:grpSp>
          <p:nvGrpSpPr>
            <p:cNvPr id="1038" name="Google Shape;1038;p32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1039" name="Google Shape;1039;p32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2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32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1042" name="Google Shape;1042;p32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2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32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1045" name="Google Shape;1045;p32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2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32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1048" name="Google Shape;1048;p32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2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32"/>
          <p:cNvGrpSpPr/>
          <p:nvPr/>
        </p:nvGrpSpPr>
        <p:grpSpPr>
          <a:xfrm rot="-10104616">
            <a:off x="-180965" y="4947864"/>
            <a:ext cx="1924429" cy="2069932"/>
            <a:chOff x="10463935" y="-190643"/>
            <a:chExt cx="1924451" cy="2069956"/>
          </a:xfrm>
        </p:grpSpPr>
        <p:grpSp>
          <p:nvGrpSpPr>
            <p:cNvPr id="1051" name="Google Shape;1051;p32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1052" name="Google Shape;1052;p32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2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32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1055" name="Google Shape;1055;p32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32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7" name="Google Shape;1057;p32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1058" name="Google Shape;1058;p32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2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0" name="Google Shape;1060;p32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1061" name="Google Shape;1061;p32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2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6248095" y="625791"/>
            <a:ext cx="5082582" cy="5419122"/>
          </a:xfrm>
          <a:prstGeom prst="rect">
            <a:avLst/>
          </a:prstGeom>
          <a:solidFill>
            <a:srgbClr val="2B2724"/>
          </a:solidFill>
          <a:ln>
            <a:solidFill>
              <a:srgbClr val="2B2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245281" y="1059859"/>
            <a:ext cx="5056502" cy="4431983"/>
          </a:xfrm>
          <a:prstGeom prst="rect">
            <a:avLst/>
          </a:prstGeom>
          <a:solidFill>
            <a:srgbClr val="2B2724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TW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My</a:t>
            </a:r>
            <a:r>
              <a:rPr lang="en" altLang="zh-TW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 family produces </a:t>
            </a:r>
          </a:p>
          <a:p>
            <a:pPr algn="ctr"/>
            <a:r>
              <a:rPr lang="en" altLang="zh-TW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about </a:t>
            </a:r>
            <a:r>
              <a:rPr lang="en-US" altLang="zh-TW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9</a:t>
            </a:r>
            <a:r>
              <a:rPr lang="en" altLang="zh-TW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 </a:t>
            </a:r>
            <a:r>
              <a:rPr lang="en" altLang="zh-TW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pieces </a:t>
            </a:r>
            <a:endParaRPr lang="en" altLang="zh-TW" sz="5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  <a:p>
            <a:pPr algn="ctr"/>
            <a:r>
              <a:rPr lang="en" altLang="zh-TW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of </a:t>
            </a:r>
            <a:r>
              <a:rPr lang="en" altLang="zh-TW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plastic waste </a:t>
            </a:r>
            <a:endParaRPr lang="en" altLang="zh-TW" sz="5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  <a:p>
            <a:pPr algn="ctr"/>
            <a:r>
              <a:rPr lang="en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per </a:t>
            </a:r>
            <a:r>
              <a:rPr lang="en" altLang="zh-TW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week</a:t>
            </a:r>
            <a:r>
              <a:rPr lang="en" altLang="zh-TW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. </a:t>
            </a:r>
            <a:endParaRPr lang="zh-TW" alt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10242" name="Picture 2" descr="Recycled bag - Free commerce and shopping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6" y="4663954"/>
            <a:ext cx="1977506" cy="19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ater bottle - Free food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38" y="4720502"/>
            <a:ext cx="1920957" cy="19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utlery - Free Tools and utensils icon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82" y="5358329"/>
            <a:ext cx="1261086" cy="12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圓角矩形圖說文字 61"/>
          <p:cNvSpPr/>
          <p:nvPr/>
        </p:nvSpPr>
        <p:spPr>
          <a:xfrm>
            <a:off x="359923" y="383854"/>
            <a:ext cx="5385268" cy="4236336"/>
          </a:xfrm>
          <a:prstGeom prst="wedgeRoundRectCallout">
            <a:avLst>
              <a:gd name="adj1" fmla="val 64216"/>
              <a:gd name="adj2" fmla="val 2883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我們這一個</a:t>
            </a:r>
            <a:r>
              <a:rPr lang="zh-TW" alt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星期</a:t>
            </a:r>
            <a:endParaRPr lang="en-US" altLang="zh-TW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在家裡做的改變</a:t>
            </a:r>
            <a:endParaRPr lang="en-US" altLang="zh-TW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一個星期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家庭產生</a:t>
            </a:r>
            <a:endParaRPr lang="en-US" altLang="zh-T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件塑膠垃圾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6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347C26"/>
      </a:dk1>
      <a:lt1>
        <a:srgbClr val="D1E077"/>
      </a:lt1>
      <a:dk2>
        <a:srgbClr val="434343"/>
      </a:dk2>
      <a:lt2>
        <a:srgbClr val="FFFFFF"/>
      </a:lt2>
      <a:accent1>
        <a:srgbClr val="347C26"/>
      </a:accent1>
      <a:accent2>
        <a:srgbClr val="5FAA45"/>
      </a:accent2>
      <a:accent3>
        <a:srgbClr val="94D360"/>
      </a:accent3>
      <a:accent4>
        <a:srgbClr val="196C36"/>
      </a:accent4>
      <a:accent5>
        <a:srgbClr val="42903D"/>
      </a:accent5>
      <a:accent6>
        <a:srgbClr val="A8CD4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230</Words>
  <Application>Microsoft Office PowerPoint</Application>
  <PresentationFormat>寬螢幕</PresentationFormat>
  <Paragraphs>56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Arial Black</vt:lpstr>
      <vt:lpstr>Matura MT Script Capitals</vt:lpstr>
      <vt:lpstr>Arial</vt:lpstr>
      <vt:lpstr>Abril Fatface</vt:lpstr>
      <vt:lpstr>Aharoni</vt:lpstr>
      <vt:lpstr>Calibri</vt:lpstr>
      <vt:lpstr>Aldrich</vt:lpstr>
      <vt:lpstr>DM Sans</vt:lpstr>
      <vt:lpstr>微軟正黑體</vt:lpstr>
      <vt:lpstr>新細明體</vt:lpstr>
      <vt:lpstr>SlidesMania</vt:lpstr>
      <vt:lpstr>EARTH DAY</vt:lpstr>
      <vt:lpstr>PowerPoint 簡報</vt:lpstr>
      <vt:lpstr>What is  4R’s?</vt:lpstr>
      <vt:lpstr>Reduce 減少用量   </vt:lpstr>
      <vt:lpstr>Reuse 重複使用  </vt:lpstr>
      <vt:lpstr>Recycle 回收再利用 </vt:lpstr>
      <vt:lpstr>Refuse 拒絕 </vt:lpstr>
      <vt:lpstr>According to  the survey in Taiwan, </vt:lpstr>
      <vt:lpstr>According to  the change in your family, </vt:lpstr>
      <vt:lpstr>PowerPoint 簡報</vt:lpstr>
      <vt:lpstr>PowerPoint 簡報</vt:lpstr>
      <vt:lpstr>我們可以將4R實踐在我們的生活中，來幫助我們的地球。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DAY</dc:title>
  <dc:creator>Administrator</dc:creator>
  <cp:lastModifiedBy>PCuser</cp:lastModifiedBy>
  <cp:revision>61</cp:revision>
  <dcterms:modified xsi:type="dcterms:W3CDTF">2023-04-28T07:22:59Z</dcterms:modified>
</cp:coreProperties>
</file>