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78" r:id="rId6"/>
    <p:sldId id="259" r:id="rId7"/>
    <p:sldId id="279" r:id="rId8"/>
    <p:sldId id="300" r:id="rId9"/>
    <p:sldId id="28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288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28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81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20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8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50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91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65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23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7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55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32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4CC65-7B88-4D62-9F2E-8BAA5A1408F7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9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650215"/>
            <a:ext cx="12192000" cy="4415086"/>
          </a:xfrm>
        </p:spPr>
        <p:txBody>
          <a:bodyPr>
            <a:normAutofit/>
          </a:bodyPr>
          <a:lstStyle/>
          <a:p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英語學習護照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第二冊</a:t>
            </a:r>
            <a:r>
              <a:rPr lang="en-US" altLang="zh-TW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100</a:t>
            </a: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句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en-US" altLang="zh-TW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41~50</a:t>
            </a:r>
            <a:endParaRPr lang="zh-TW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  <a:cs typeface="Aharoni" panose="02010803020104030203" pitchFamily="2" charset="-79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5065301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秀林國小校園情境英語</a:t>
            </a:r>
            <a:endParaRPr lang="en-US" altLang="zh-TW" sz="40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推動小組製作</a:t>
            </a:r>
            <a:endParaRPr lang="zh-TW" altLang="en-US" sz="40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02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這個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愛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045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552" flipH="1">
            <a:off x="171518" y="3456928"/>
            <a:ext cx="2822683" cy="28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love it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552" flipH="1">
            <a:off x="171518" y="3456928"/>
            <a:ext cx="2822683" cy="28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你懂了嗎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046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329" y="3752905"/>
            <a:ext cx="3639671" cy="310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Do you understand?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3997641"/>
            <a:ext cx="3352800" cy="28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我不懂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047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9"/>
          <a:stretch/>
        </p:blipFill>
        <p:spPr>
          <a:xfrm>
            <a:off x="9551277" y="3880946"/>
            <a:ext cx="2567151" cy="297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don’t understand.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9"/>
          <a:stretch/>
        </p:blipFill>
        <p:spPr>
          <a:xfrm>
            <a:off x="9551277" y="3880946"/>
            <a:ext cx="2567151" cy="297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你同意嗎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048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9646"/>
            <a:ext cx="2958353" cy="29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Do you agree?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9646"/>
            <a:ext cx="2958353" cy="29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沒關係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cientClock" panose="00000500000000000000" pitchFamily="2" charset="2"/>
                <a:ea typeface="文鼎標楷注音" panose="020B0602010101010101" pitchFamily="34" charset="-120"/>
              </a:rPr>
              <a:t>1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cientClock" panose="00000500000000000000" pitchFamily="2" charset="2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049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r="9418"/>
          <a:stretch/>
        </p:blipFill>
        <p:spPr>
          <a:xfrm>
            <a:off x="10165976" y="4029660"/>
            <a:ext cx="2026024" cy="27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 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is okay!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r="9418"/>
          <a:stretch/>
        </p:blipFill>
        <p:spPr>
          <a:xfrm>
            <a:off x="9577852" y="3345627"/>
            <a:ext cx="2614148" cy="351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我喜歡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游泳</a:t>
            </a:r>
            <a:endParaRPr lang="zh-TW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041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282"/>
            <a:ext cx="3331779" cy="33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沒關係</a:t>
            </a:r>
            <a:r>
              <a:rPr lang="en-US" altLang="zh-TW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cientClock" panose="00000500000000000000" pitchFamily="2" charset="2"/>
                <a:ea typeface="文鼎標楷注音" panose="020B0602010101010101" pitchFamily="34" charset="-120"/>
              </a:rPr>
              <a:t>2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cientClock" panose="00000500000000000000" pitchFamily="2" charset="2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050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6575"/>
            <a:ext cx="3107896" cy="26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That is okay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6575"/>
            <a:ext cx="3107896" cy="26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22729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通過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5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0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關了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恭喜你</a:t>
            </a:r>
            <a:r>
              <a:rPr lang="en-US" altLang="zh-TW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</a:endParaRPr>
          </a:p>
        </p:txBody>
      </p:sp>
      <p:pic>
        <p:nvPicPr>
          <p:cNvPr id="1026" name="Picture 2" descr="Anya Forger GIFs - AniYuki - Anime Port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54" y="3017946"/>
            <a:ext cx="5953006" cy="3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like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swimming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3" y="1043151"/>
            <a:ext cx="3331779" cy="33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我喜愛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游泳</a:t>
            </a:r>
            <a:endParaRPr lang="zh-TW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042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241" y="3069021"/>
            <a:ext cx="3260834" cy="326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love 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swimming.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241" y="3069021"/>
            <a:ext cx="3260834" cy="326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我討厭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游泳</a:t>
            </a:r>
            <a:endParaRPr lang="zh-TW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043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"/>
          <a:stretch/>
        </p:blipFill>
        <p:spPr>
          <a:xfrm>
            <a:off x="8655269" y="3195145"/>
            <a:ext cx="3494690" cy="36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hate 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swimming.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"/>
          <a:stretch/>
        </p:blipFill>
        <p:spPr>
          <a:xfrm>
            <a:off x="8655269" y="3195145"/>
            <a:ext cx="3494690" cy="36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這個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我喜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歡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044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552">
            <a:off x="9150900" y="460435"/>
            <a:ext cx="2803223" cy="280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like it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552">
            <a:off x="8120885" y="19000"/>
            <a:ext cx="2803223" cy="280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84</Words>
  <Application>Microsoft Office PowerPoint</Application>
  <PresentationFormat>寬螢幕</PresentationFormat>
  <Paragraphs>34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文鼎標楷注音</vt:lpstr>
      <vt:lpstr>新細明體</vt:lpstr>
      <vt:lpstr>Aharoni</vt:lpstr>
      <vt:lpstr>Algerian</vt:lpstr>
      <vt:lpstr>AncientClock</vt:lpstr>
      <vt:lpstr>Arial</vt:lpstr>
      <vt:lpstr>Arial Black</vt:lpstr>
      <vt:lpstr>Calibri</vt:lpstr>
      <vt:lpstr>Calibri Light</vt:lpstr>
      <vt:lpstr>Comic Sans MS</vt:lpstr>
      <vt:lpstr>Office 佈景主題</vt:lpstr>
      <vt:lpstr>英語學習護照 第二冊100句 41~50</vt:lpstr>
      <vt:lpstr>我喜歡 游泳</vt:lpstr>
      <vt:lpstr>I like swimming.</vt:lpstr>
      <vt:lpstr>我喜愛 游泳</vt:lpstr>
      <vt:lpstr>I love  swimming.</vt:lpstr>
      <vt:lpstr>我討厭 游泳</vt:lpstr>
      <vt:lpstr>I hate  swimming.</vt:lpstr>
      <vt:lpstr>這個 我喜歡</vt:lpstr>
      <vt:lpstr>I like it.</vt:lpstr>
      <vt:lpstr>這個 我愛</vt:lpstr>
      <vt:lpstr>I love it.</vt:lpstr>
      <vt:lpstr>你懂了嗎?</vt:lpstr>
      <vt:lpstr>Do you understand?</vt:lpstr>
      <vt:lpstr>我不懂</vt:lpstr>
      <vt:lpstr>I don’t understand.</vt:lpstr>
      <vt:lpstr>你同意嗎?</vt:lpstr>
      <vt:lpstr>Do you agree?</vt:lpstr>
      <vt:lpstr>沒關係1</vt:lpstr>
      <vt:lpstr>It is okay!</vt:lpstr>
      <vt:lpstr>沒關係2</vt:lpstr>
      <vt:lpstr>That is okay!</vt:lpstr>
      <vt:lpstr>通過50關了! 恭喜你!</vt:lpstr>
    </vt:vector>
  </TitlesOfParts>
  <Company>PCowner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晨間英語100句</dc:title>
  <dc:creator>PCuser</dc:creator>
  <cp:lastModifiedBy>PCuser</cp:lastModifiedBy>
  <cp:revision>37</cp:revision>
  <dcterms:created xsi:type="dcterms:W3CDTF">2021-07-12T07:26:43Z</dcterms:created>
  <dcterms:modified xsi:type="dcterms:W3CDTF">2023-01-05T08:46:34Z</dcterms:modified>
</cp:coreProperties>
</file>