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63" r:id="rId7"/>
    <p:sldId id="259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02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66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2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76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80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28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1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12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68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30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8CF9-448E-48B7-985D-6E018FBDCB0E}" type="datetimeFigureOut">
              <a:rPr lang="zh-TW" altLang="en-US" smtClean="0"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404D-5B1E-4A6C-BC36-4DDF4AC29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10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9000" b="-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80060" y="640080"/>
            <a:ext cx="11372850" cy="2869883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多文本比較的範例</a:t>
            </a:r>
            <a:r>
              <a:rPr lang="en-US" altLang="zh-TW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endParaRPr lang="zh-TW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25796"/>
          </a:xfrm>
        </p:spPr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r>
              <a:rPr lang="zh-TW" alt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秀林國小閱讀教師</a:t>
            </a:r>
            <a:endParaRPr lang="en-US" altLang="zh-TW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sz="4400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資料來源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: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作家 曾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多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聞 演講的分享資料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74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8373" y="388883"/>
            <a:ext cx="1162444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路克·天行者是一個孤兒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與他的叔叔和嬸嬸生活在塔圖因的荒野。 路克被留著大鬍子的歐比王從外星人手中救出。歐比王原來是一個絕地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武士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告訴路克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路克的父親也是一個絕地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武士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而且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是他見過的最好的飛行員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。路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克開始學習使用光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劍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接受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訓練成為絕地武士。 他在銀河系經歷了許多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冒險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結交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了韓索羅和莉亞公主等新朋友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。在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這些冒險過程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中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在死星之戰中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脫穎而出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成為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一名頂級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翼戰機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飛行員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幫助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叛軍戰勝邪惡勢力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。路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克還勇敢面對達斯·維達的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威脅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大家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都知道維達殺了路克的叔叔和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嬸嬸</a:t>
            </a:r>
            <a:r>
              <a:rPr lang="zh-TW" altLang="en-US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最後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路克和他的新朋友們獲頒了英勇勳章。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            </a:t>
            </a: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&lt;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星際大戰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-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曙光乍現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&gt;</a:t>
            </a:r>
            <a:endParaRPr lang="zh-TW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5311" y="462456"/>
            <a:ext cx="117085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哈利·波特是一個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孤兒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與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他的叔叔和嬸嬸生活在薩里郡的郊區。 哈利被留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著大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鬍子的海格從麻瓜手中救出。海格原來是一個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巫師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告訴哈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利的父親也是一個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巫師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而且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是他見過的最好的魁地奇球員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。哈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利開始學習使用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魔杖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接受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訓練成為巫師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在霍格華茲經歷了許多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冒險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結交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了榮恩和妙麗等新朋友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。在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這些冒險過程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中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在魁地奇球賽中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脫穎而出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成為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一名頂級找球手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幫助葛萊芬多戰勝史萊哲林。 哈利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還勇敢面對佛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地魔的威脅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大家都知道佛地魔殺了哈利的爸爸和媽媽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。最後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哈利和他的新朋友們贏得了學院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盃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&lt;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哈利波特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­-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神秘的魔法石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&gt;</a:t>
            </a:r>
            <a:endParaRPr lang="zh-TW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8373" y="388883"/>
            <a:ext cx="1162444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路克·天行者是一個孤兒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與他的叔叔和嬸嬸生活在塔圖因的荒野。 路克被留著大鬍子的歐比王從外星人手中救出。歐比王原來是一個絕地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武士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告訴路克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路克的父親也是一個絕地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武士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而且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是他見過的最好的飛行員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。路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克開始學習使用光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劍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接受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訓練成為絕地武士。 他在銀河系經歷了許多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冒險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結交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了韓索羅和莉亞公主等新朋友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。在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這些冒險過程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中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在死星之戰中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脫穎而出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成為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一名頂級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翼戰機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飛行員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幫助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叛軍戰勝邪惡勢力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。路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克還勇敢面對達斯·維達的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威脅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大家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都知道維達殺了路克的叔叔和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嬸嬸</a:t>
            </a:r>
            <a:r>
              <a:rPr lang="zh-TW" altLang="en-US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最後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路克和他的新朋友們獲頒了英勇勳章。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            </a:t>
            </a: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&lt;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星際大戰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-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曙光乍現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&gt;</a:t>
            </a:r>
            <a:endParaRPr lang="zh-TW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8373" y="388883"/>
            <a:ext cx="1162444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路克·天行者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是一個孤兒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與他的叔叔和嬸嬸生活在</a:t>
            </a:r>
            <a:r>
              <a:rPr lang="zh-TW" altLang="zh-TW" sz="2800" kern="100" dirty="0">
                <a:solidFill>
                  <a:srgbClr val="00B0F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塔圖因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的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荒野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 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被留著大鬍子的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歐比王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從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外星人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手中救出。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歐比王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原來是一個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絕地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武士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告訴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</a:t>
            </a:r>
            <a:r>
              <a:rPr lang="zh-TW" altLang="zh-TW" sz="2800" kern="100" dirty="0" smtClean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克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克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的父親也是一個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絕地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武士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而且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是他見過的最好的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飛行員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r>
              <a:rPr lang="zh-TW" altLang="zh-TW" sz="2800" kern="100" dirty="0" smtClean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克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開始學習使用</a:t>
            </a:r>
            <a:r>
              <a:rPr lang="zh-TW" altLang="zh-TW" sz="2800" kern="100" dirty="0">
                <a:solidFill>
                  <a:srgbClr val="7030A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光</a:t>
            </a:r>
            <a:r>
              <a:rPr lang="zh-TW" altLang="zh-TW" sz="2800" kern="100" dirty="0" smtClean="0">
                <a:solidFill>
                  <a:srgbClr val="7030A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劍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接受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訓練成為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絕地武士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 他在</a:t>
            </a:r>
            <a:r>
              <a:rPr lang="zh-TW" altLang="zh-TW" sz="2800" kern="100" dirty="0">
                <a:solidFill>
                  <a:srgbClr val="00B0F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銀河系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經歷了許多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冒險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結交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了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韓索羅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和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莉亞公主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等新朋友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。在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這些冒險過程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中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死星之戰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中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脫穎而出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成為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一名頂級</a:t>
            </a:r>
            <a:r>
              <a:rPr lang="en-US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翼戰機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飛行員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幫助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叛軍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戰勝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邪惡勢力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r>
              <a:rPr lang="zh-TW" altLang="zh-TW" sz="2800" kern="100" dirty="0" smtClean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克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還勇敢面對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達斯·維達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的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威脅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大家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都知道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維達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殺了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的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叔叔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和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嬸嬸</a:t>
            </a:r>
            <a:r>
              <a:rPr lang="zh-TW" altLang="en-US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最後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路克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和他的新朋友們</a:t>
            </a:r>
            <a:r>
              <a:rPr lang="zh-TW" altLang="zh-TW" sz="2800" kern="100" dirty="0">
                <a:solidFill>
                  <a:schemeClr val="accent4">
                    <a:lumMod val="75000"/>
                  </a:schemeClr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獲頒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了</a:t>
            </a:r>
            <a:r>
              <a:rPr lang="zh-TW" altLang="zh-TW" sz="2800" kern="100" dirty="0">
                <a:solidFill>
                  <a:srgbClr val="7030A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英勇勳章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            </a:t>
            </a: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&lt;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星際大戰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-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曙光乍現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&gt;</a:t>
            </a:r>
            <a:endParaRPr lang="zh-TW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5311" y="462456"/>
            <a:ext cx="117085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哈利·波特是一個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孤兒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與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他的叔叔和嬸嬸生活在薩里郡的郊區。 哈利被留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著大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鬍子的海格從麻瓜手中救出。海格原來是一個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巫師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告訴哈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利的父親也是一個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巫師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而且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是他見過的最好的魁地奇球員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。哈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利開始學習使用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魔杖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接受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訓練成為巫師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在霍格華茲經歷了許多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冒險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結交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了榮恩和妙麗等新朋友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。在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這些冒險過程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中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在魁地奇球賽中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脫穎而出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成為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一名頂級找球手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幫助葛萊芬多戰勝史萊哲林。 哈利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還勇敢面對佛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地魔的威脅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大家都知道佛地魔殺了哈利的爸爸和媽媽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。最後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哈利和他的新朋友們贏得了學院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盃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&lt;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哈利波特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­-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神秘的魔法石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&gt;</a:t>
            </a:r>
            <a:endParaRPr lang="zh-TW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5311" y="462456"/>
            <a:ext cx="117085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哈利·波特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是一個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孤兒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與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他的叔叔和嬸嬸生活在</a:t>
            </a:r>
            <a:r>
              <a:rPr lang="zh-TW" altLang="zh-TW" sz="2800" kern="100" dirty="0">
                <a:solidFill>
                  <a:srgbClr val="00B0F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薩里郡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的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郊區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 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被留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著大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鬍子的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海格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從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麻瓜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手中救出。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海格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原來是一個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巫師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告訴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</a:t>
            </a:r>
            <a:r>
              <a:rPr lang="zh-TW" altLang="zh-TW" sz="2800" kern="100" dirty="0" smtClean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的父親也是一個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巫師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而且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是他見過的最好的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魁地奇球員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r>
              <a:rPr lang="zh-TW" altLang="zh-TW" sz="2800" kern="100" dirty="0" smtClean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利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開始學習使用</a:t>
            </a:r>
            <a:r>
              <a:rPr lang="zh-TW" altLang="zh-TW" sz="2800" kern="100" dirty="0" smtClean="0">
                <a:solidFill>
                  <a:srgbClr val="7030A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魔杖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接受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訓練成為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巫師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</a:t>
            </a:r>
            <a:r>
              <a:rPr lang="zh-TW" altLang="zh-TW" sz="2800" kern="100" dirty="0">
                <a:solidFill>
                  <a:srgbClr val="00B0F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霍格華茲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經歷了許多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冒險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結交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了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榮恩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和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妙麗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等新朋友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。在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這些冒險過程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中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在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魁地奇球賽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中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脫穎而出</a:t>
            </a:r>
            <a:r>
              <a:rPr lang="zh-TW" altLang="en-US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成為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一名頂級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找球手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幫助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葛萊芬多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戰勝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史萊哲林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 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還勇敢面對</a:t>
            </a:r>
            <a:r>
              <a:rPr lang="zh-TW" altLang="zh-TW" sz="2800" kern="100" dirty="0" smtClean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佛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地魔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的威脅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大家都知道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佛地魔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殺了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的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爸爸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和</a:t>
            </a:r>
            <a:r>
              <a:rPr lang="zh-TW" altLang="zh-TW" sz="2800" kern="100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媽媽</a:t>
            </a:r>
            <a:r>
              <a:rPr lang="zh-TW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。最後</a:t>
            </a:r>
            <a:r>
              <a:rPr lang="zh-TW" altLang="zh-TW" sz="2800" kern="100" dirty="0">
                <a:solidFill>
                  <a:srgbClr val="00B05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和他的新朋友們</a:t>
            </a:r>
            <a:r>
              <a:rPr lang="zh-TW" altLang="zh-TW" sz="2800" kern="100" dirty="0">
                <a:solidFill>
                  <a:schemeClr val="accent4">
                    <a:lumMod val="75000"/>
                  </a:schemeClr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贏得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了</a:t>
            </a:r>
            <a:r>
              <a:rPr lang="zh-TW" altLang="zh-TW" sz="2800" kern="100" dirty="0">
                <a:solidFill>
                  <a:srgbClr val="7030A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學院盃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          </a:t>
            </a: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n-US" altLang="zh-TW" sz="2800" kern="100" dirty="0" smtClean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zh-TW" sz="2800" kern="100" dirty="0" smtClean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&lt;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哈利波特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­-</a:t>
            </a:r>
            <a:r>
              <a:rPr lang="zh-TW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神秘的魔法石</a:t>
            </a:r>
            <a:r>
              <a:rPr lang="en-US" altLang="zh-TW" sz="2800" kern="100" dirty="0">
                <a:latin typeface="文鼎標楷注音" panose="020B0602010101010101" pitchFamily="34" charset="-120"/>
                <a:ea typeface="文鼎標楷注音" panose="020B0602010101010101" pitchFamily="34" charset="-120"/>
                <a:cs typeface="Times New Roman" panose="02020603050405020304" pitchFamily="18" charset="0"/>
              </a:rPr>
              <a:t>&gt;</a:t>
            </a:r>
            <a:endParaRPr lang="zh-TW" altLang="zh-TW" sz="2800" kern="100" dirty="0">
              <a:latin typeface="文鼎標楷注音" panose="020B0602010101010101" pitchFamily="34" charset="-120"/>
              <a:ea typeface="文鼎標楷注音" panose="020B0602010101010101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1146</Words>
  <Application>Microsoft Office PowerPoint</Application>
  <PresentationFormat>寬螢幕</PresentationFormat>
  <Paragraphs>23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文鼎標楷注音</vt:lpstr>
      <vt:lpstr>新細明體</vt:lpstr>
      <vt:lpstr>Arial</vt:lpstr>
      <vt:lpstr>Calibri</vt:lpstr>
      <vt:lpstr>Calibri Light</vt:lpstr>
      <vt:lpstr>Times New Roman</vt:lpstr>
      <vt:lpstr>Office 佈景主題</vt:lpstr>
      <vt:lpstr>多文本比較的範例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PCowner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PCuser</dc:creator>
  <cp:lastModifiedBy>PCuser</cp:lastModifiedBy>
  <cp:revision>5</cp:revision>
  <dcterms:created xsi:type="dcterms:W3CDTF">2022-07-05T03:08:54Z</dcterms:created>
  <dcterms:modified xsi:type="dcterms:W3CDTF">2023-02-21T06:31:23Z</dcterms:modified>
</cp:coreProperties>
</file>