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2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60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00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92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3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78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36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63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3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6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76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09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99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99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36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52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11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EACD-6EDF-4BDA-93E1-B21CD0562337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26A590-C3B1-4718-910F-9BEAD4387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90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4799" y="2030462"/>
            <a:ext cx="11346874" cy="1646302"/>
          </a:xfrm>
        </p:spPr>
        <p:txBody>
          <a:bodyPr/>
          <a:lstStyle/>
          <a:p>
            <a:pPr algn="ctr"/>
            <a:r>
              <a:rPr lang="en-US" altLang="zh-TW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around the World</a:t>
            </a:r>
            <a:endParaRPr lang="zh-TW" alt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400" b="1" dirty="0" err="1" smtClean="0">
                <a:solidFill>
                  <a:schemeClr val="accent2">
                    <a:lumMod val="75000"/>
                  </a:schemeClr>
                </a:solidFill>
              </a:rPr>
              <a:t>Nuwer</a:t>
            </a:r>
            <a:r>
              <a:rPr lang="en-US" altLang="zh-TW" sz="4400" b="1" dirty="0" smtClean="0">
                <a:solidFill>
                  <a:schemeClr val="accent2">
                    <a:lumMod val="75000"/>
                  </a:schemeClr>
                </a:solidFill>
              </a:rPr>
              <a:t> Chen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ãUK flag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2" y="5732701"/>
            <a:ext cx="1564967" cy="8915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ãFrance flag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19" y="5754012"/>
            <a:ext cx="1337255" cy="8915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ãindonesia flag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80" y="5731164"/>
            <a:ext cx="1351492" cy="90099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ç¸éåç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43" y="5732701"/>
            <a:ext cx="1216190" cy="91281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ãThailand flag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02" y="5731164"/>
            <a:ext cx="1339560" cy="8930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ãjapan flag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0" y="4599282"/>
            <a:ext cx="1309682" cy="9203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ãUS flag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09" y="5703886"/>
            <a:ext cx="1415937" cy="94162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ãTaiwan flag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1" y="4476314"/>
            <a:ext cx="1564967" cy="10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ãè¶å flagãçåçæå°çµæ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0" y="5703886"/>
            <a:ext cx="1379095" cy="91939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ãChina flagãçåçæå°çµæ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8" y="5703886"/>
            <a:ext cx="1471992" cy="9813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lag of Saint Vincent and the Grenadines | Meaning, Colors &amp; History |  Britanni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30" y="4599282"/>
            <a:ext cx="1432116" cy="9559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Australia | History, Meaning &amp; Design | Britannic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8" y="4476315"/>
            <a:ext cx="1495338" cy="10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6" y="189613"/>
            <a:ext cx="6391940" cy="63919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45" y="588925"/>
            <a:ext cx="4194987" cy="55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" y="175437"/>
            <a:ext cx="8683256" cy="65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6" y="276447"/>
            <a:ext cx="8449340" cy="63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2" y="207336"/>
            <a:ext cx="8470604" cy="63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5" y="466061"/>
            <a:ext cx="5987902" cy="598790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398327" y="2189018"/>
            <a:ext cx="3380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risten ITC" panose="03050502040202030202" pitchFamily="66" charset="0"/>
              </a:rPr>
              <a:t>我做的章魚燒  </a:t>
            </a:r>
            <a:endParaRPr lang="en-US" altLang="zh-TW" sz="3200" b="1" dirty="0" smtClean="0">
              <a:latin typeface="Kristen ITC" panose="03050502040202030202" pitchFamily="66" charset="0"/>
            </a:endParaRPr>
          </a:p>
          <a:p>
            <a:r>
              <a:rPr lang="en-US" altLang="zh-TW" sz="3200" b="1" dirty="0" smtClean="0">
                <a:latin typeface="Kristen ITC" panose="03050502040202030202" pitchFamily="66" charset="0"/>
              </a:rPr>
              <a:t>2019.08.19</a:t>
            </a:r>
            <a:r>
              <a:rPr lang="zh-TW" altLang="en-US" sz="3200" b="1" dirty="0" smtClean="0">
                <a:latin typeface="Kristen ITC" panose="03050502040202030202" pitchFamily="66" charset="0"/>
              </a:rPr>
              <a:t> 東京</a:t>
            </a:r>
            <a:endParaRPr lang="en-US" altLang="zh-TW" sz="3200" b="1" dirty="0" smtClean="0">
              <a:latin typeface="Kristen ITC" panose="03050502040202030202" pitchFamily="66" charset="0"/>
            </a:endParaRPr>
          </a:p>
          <a:p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>
                <a:solidFill>
                  <a:srgbClr val="00B0F0"/>
                </a:solidFill>
              </a:rPr>
              <a:t>(</a:t>
            </a:r>
            <a:r>
              <a:rPr lang="zh-TW" altLang="en-US" sz="3200" dirty="0" smtClean="0">
                <a:solidFill>
                  <a:srgbClr val="00B0F0"/>
                </a:solidFill>
              </a:rPr>
              <a:t>可惜這間青年旅</a:t>
            </a:r>
            <a:endParaRPr lang="en-US" altLang="zh-TW" sz="3200" dirty="0" smtClean="0">
              <a:solidFill>
                <a:srgbClr val="00B0F0"/>
              </a:solidFill>
            </a:endParaRPr>
          </a:p>
          <a:p>
            <a:r>
              <a:rPr lang="zh-TW" altLang="en-US" sz="3200" dirty="0">
                <a:solidFill>
                  <a:srgbClr val="00B0F0"/>
                </a:solidFill>
              </a:rPr>
              <a:t> </a:t>
            </a:r>
            <a:r>
              <a:rPr lang="zh-TW" altLang="en-US" sz="3200" dirty="0" smtClean="0">
                <a:solidFill>
                  <a:srgbClr val="00B0F0"/>
                </a:solidFill>
              </a:rPr>
              <a:t>館在疫情中收起 </a:t>
            </a:r>
            <a:endParaRPr lang="en-US" altLang="zh-TW" sz="3200" dirty="0" smtClean="0">
              <a:solidFill>
                <a:srgbClr val="00B0F0"/>
              </a:solidFill>
            </a:endParaRPr>
          </a:p>
          <a:p>
            <a:r>
              <a:rPr lang="zh-TW" altLang="en-US" sz="3200" dirty="0">
                <a:solidFill>
                  <a:srgbClr val="00B0F0"/>
                </a:solidFill>
              </a:rPr>
              <a:t> </a:t>
            </a:r>
            <a:r>
              <a:rPr lang="zh-TW" altLang="en-US" sz="3200" dirty="0" smtClean="0">
                <a:solidFill>
                  <a:srgbClr val="00B0F0"/>
                </a:solidFill>
              </a:rPr>
              <a:t>來了</a:t>
            </a:r>
            <a:r>
              <a:rPr lang="en-US" altLang="zh-TW" sz="3200" dirty="0" smtClean="0">
                <a:solidFill>
                  <a:srgbClr val="00B0F0"/>
                </a:solidFill>
              </a:rPr>
              <a:t>)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65" y="2010380"/>
            <a:ext cx="6101972" cy="45843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996">
            <a:off x="897509" y="725893"/>
            <a:ext cx="6688190" cy="50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4" y="345556"/>
            <a:ext cx="6216502" cy="46623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5" y="1738423"/>
            <a:ext cx="6627628" cy="49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7" y="527493"/>
            <a:ext cx="4577760" cy="61036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35" y="1160426"/>
            <a:ext cx="6450419" cy="48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170121"/>
            <a:ext cx="4752754" cy="63370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15" y="1052622"/>
            <a:ext cx="6492949" cy="4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7" y="161260"/>
            <a:ext cx="4933507" cy="65780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9" y="161260"/>
            <a:ext cx="4896736" cy="65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7" y="208516"/>
            <a:ext cx="4875471" cy="65006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78" y="180163"/>
            <a:ext cx="4896736" cy="65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3" y="458125"/>
            <a:ext cx="7952359" cy="59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提供相片說明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6" y="272651"/>
            <a:ext cx="8627871" cy="64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2850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31</Words>
  <Application>Microsoft Office PowerPoint</Application>
  <PresentationFormat>寬螢幕</PresentationFormat>
  <Paragraphs>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Arial</vt:lpstr>
      <vt:lpstr>Kristen ITC</vt:lpstr>
      <vt:lpstr>Trebuchet MS</vt:lpstr>
      <vt:lpstr>Wingdings 3</vt:lpstr>
      <vt:lpstr>多面向</vt:lpstr>
      <vt:lpstr>Friends around the World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around the World</dc:title>
  <dc:creator>PCuser</dc:creator>
  <cp:lastModifiedBy>PCuser</cp:lastModifiedBy>
  <cp:revision>7</cp:revision>
  <dcterms:created xsi:type="dcterms:W3CDTF">2019-09-05T03:38:33Z</dcterms:created>
  <dcterms:modified xsi:type="dcterms:W3CDTF">2023-07-25T07:33:19Z</dcterms:modified>
</cp:coreProperties>
</file>