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可能是插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52" y="474858"/>
            <a:ext cx="7410435" cy="581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2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未提供相片說明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r="20242" b="2716"/>
          <a:stretch/>
        </p:blipFill>
        <p:spPr bwMode="auto">
          <a:xfrm>
            <a:off x="-1" y="0"/>
            <a:ext cx="63888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未提供相片說明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/>
          <a:stretch/>
        </p:blipFill>
        <p:spPr bwMode="auto">
          <a:xfrm>
            <a:off x="6189132" y="0"/>
            <a:ext cx="60028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39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未提供相片說明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r="26000" b="16000"/>
          <a:stretch/>
        </p:blipFill>
        <p:spPr bwMode="auto">
          <a:xfrm>
            <a:off x="-1" y="-1"/>
            <a:ext cx="6010103" cy="68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未提供相片說明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6" t="9192"/>
          <a:stretch/>
        </p:blipFill>
        <p:spPr bwMode="auto">
          <a:xfrm>
            <a:off x="6010102" y="1"/>
            <a:ext cx="6181897" cy="68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01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提供相片說明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6102" r="11818" b="10567"/>
          <a:stretch/>
        </p:blipFill>
        <p:spPr bwMode="auto">
          <a:xfrm>
            <a:off x="0" y="1"/>
            <a:ext cx="671668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未提供相片說明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"/>
          <a:stretch/>
        </p:blipFill>
        <p:spPr bwMode="auto">
          <a:xfrm>
            <a:off x="5994977" y="0"/>
            <a:ext cx="6197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59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可能是書籍和文字的插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" r="5091" b="3030"/>
          <a:stretch/>
        </p:blipFill>
        <p:spPr bwMode="auto">
          <a:xfrm>
            <a:off x="1" y="0"/>
            <a:ext cx="5209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未提供相片說明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08" y="0"/>
            <a:ext cx="6982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142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可能是文字的圖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186"/>
          <a:stretch/>
        </p:blipFill>
        <p:spPr bwMode="auto">
          <a:xfrm>
            <a:off x="0" y="0"/>
            <a:ext cx="542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未提供相片說明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/>
          <a:stretch/>
        </p:blipFill>
        <p:spPr bwMode="auto">
          <a:xfrm>
            <a:off x="5428210" y="1"/>
            <a:ext cx="67637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84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未提供相片說明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1697" r="17000"/>
          <a:stretch/>
        </p:blipFill>
        <p:spPr bwMode="auto">
          <a:xfrm>
            <a:off x="-1" y="0"/>
            <a:ext cx="5685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未提供相片說明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1"/>
          <a:stretch/>
        </p:blipFill>
        <p:spPr bwMode="auto">
          <a:xfrm>
            <a:off x="5710845" y="-1"/>
            <a:ext cx="64811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448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可能是日記的插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r="15182" b="8499"/>
          <a:stretch/>
        </p:blipFill>
        <p:spPr bwMode="auto">
          <a:xfrm>
            <a:off x="1" y="0"/>
            <a:ext cx="52536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可能是文字的圖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44" y="-1"/>
            <a:ext cx="69383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74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未提供相片說明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r="11446"/>
          <a:stretch/>
        </p:blipFill>
        <p:spPr bwMode="auto">
          <a:xfrm>
            <a:off x="0" y="-2"/>
            <a:ext cx="623146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可能是 1 人和文字的塗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" r="19151"/>
          <a:stretch/>
        </p:blipFill>
        <p:spPr bwMode="auto">
          <a:xfrm>
            <a:off x="6231466" y="-1"/>
            <a:ext cx="596053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59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可能是文字的塗鴉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" t="15890" r="2250"/>
          <a:stretch/>
        </p:blipFill>
        <p:spPr bwMode="auto">
          <a:xfrm>
            <a:off x="-124690" y="-1"/>
            <a:ext cx="551133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未提供相片說明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t="9926" r="3973"/>
          <a:stretch/>
        </p:blipFill>
        <p:spPr bwMode="auto">
          <a:xfrm>
            <a:off x="5386646" y="-1"/>
            <a:ext cx="6805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26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可能是日食／月食和文字的插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8242" r="2637"/>
          <a:stretch/>
        </p:blipFill>
        <p:spPr bwMode="auto">
          <a:xfrm>
            <a:off x="0" y="0"/>
            <a:ext cx="57773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未提供相片說明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31" y="0"/>
            <a:ext cx="64894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94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未提供相片說明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未提供相片說明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r="1"/>
          <a:stretch/>
        </p:blipFill>
        <p:spPr bwMode="auto">
          <a:xfrm>
            <a:off x="5752406" y="0"/>
            <a:ext cx="64395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98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可能是 1 人、滑鼠墊、海報、紙牌和文字的插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r="21435"/>
          <a:stretch/>
        </p:blipFill>
        <p:spPr bwMode="auto">
          <a:xfrm>
            <a:off x="0" y="0"/>
            <a:ext cx="6045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可能是文字的圖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3611"/>
          <a:stretch/>
        </p:blipFill>
        <p:spPr bwMode="auto">
          <a:xfrm>
            <a:off x="6068291" y="-1"/>
            <a:ext cx="612370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78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未提供相片說明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/>
          <a:stretch/>
        </p:blipFill>
        <p:spPr bwMode="auto">
          <a:xfrm>
            <a:off x="0" y="-1"/>
            <a:ext cx="522039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可能是 2 個人、小孩、海報、毛毯、書籍和文字的塗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10" y="-2"/>
            <a:ext cx="722098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60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可能是塗鴉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1" r="23545"/>
          <a:stretch/>
        </p:blipFill>
        <p:spPr bwMode="auto">
          <a:xfrm>
            <a:off x="0" y="0"/>
            <a:ext cx="49710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可能是 2 個人和文字的普普藝術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/>
          <a:stretch/>
        </p:blipFill>
        <p:spPr bwMode="auto">
          <a:xfrm>
            <a:off x="4971010" y="-1"/>
            <a:ext cx="72311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77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可能是 1 人、廚具和文字的插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5" t="4727"/>
          <a:stretch/>
        </p:blipFill>
        <p:spPr bwMode="auto">
          <a:xfrm>
            <a:off x="0" y="-4"/>
            <a:ext cx="612648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可能是 1 人、書籍和文字的插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r="15565"/>
          <a:stretch/>
        </p:blipFill>
        <p:spPr bwMode="auto">
          <a:xfrm>
            <a:off x="6126481" y="-4"/>
            <a:ext cx="6065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14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未提供相片說明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6546" b="3515"/>
          <a:stretch/>
        </p:blipFill>
        <p:spPr bwMode="auto">
          <a:xfrm>
            <a:off x="-1" y="0"/>
            <a:ext cx="12192001" cy="684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24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可能是文字的插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553" r="5780"/>
          <a:stretch/>
        </p:blipFill>
        <p:spPr bwMode="auto">
          <a:xfrm>
            <a:off x="-1" y="0"/>
            <a:ext cx="62096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未提供相片說明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/>
          <a:stretch/>
        </p:blipFill>
        <p:spPr bwMode="auto">
          <a:xfrm>
            <a:off x="6209606" y="0"/>
            <a:ext cx="5982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07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未提供相片說明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t="7446" r="23345"/>
          <a:stretch/>
        </p:blipFill>
        <p:spPr bwMode="auto">
          <a:xfrm>
            <a:off x="2942706" y="798021"/>
            <a:ext cx="5976851" cy="551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未提供相片說明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t="7779" r="21338"/>
          <a:stretch/>
        </p:blipFill>
        <p:spPr bwMode="auto">
          <a:xfrm>
            <a:off x="2975955" y="514201"/>
            <a:ext cx="5511339" cy="57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404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未提供相片說明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t="5721" r="18636"/>
          <a:stretch/>
        </p:blipFill>
        <p:spPr bwMode="auto">
          <a:xfrm>
            <a:off x="2851265" y="465512"/>
            <a:ext cx="5478088" cy="57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84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未提供相片說明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6"/>
          <a:stretch/>
        </p:blipFill>
        <p:spPr bwMode="auto">
          <a:xfrm>
            <a:off x="371705" y="157941"/>
            <a:ext cx="10368337" cy="653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leep Zzz Sticker by BeterBed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67" y="420156"/>
            <a:ext cx="1216024" cy="212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46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未提供相片說明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 t="15151"/>
          <a:stretch/>
        </p:blipFill>
        <p:spPr bwMode="auto">
          <a:xfrm>
            <a:off x="415638" y="191193"/>
            <a:ext cx="10592258" cy="64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可能是文字的圖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0" t="38182" r="24363" b="52098"/>
          <a:stretch/>
        </p:blipFill>
        <p:spPr bwMode="auto">
          <a:xfrm>
            <a:off x="897776" y="573577"/>
            <a:ext cx="4600939" cy="66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725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麥迪遜</Template>
  <TotalTime>44</TotalTime>
  <Words>0</Words>
  <Application>Microsoft Office PowerPoint</Application>
  <PresentationFormat>寬螢幕</PresentationFormat>
  <Paragraphs>0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新細明體</vt:lpstr>
      <vt:lpstr>Arial</vt:lpstr>
      <vt:lpstr>MS Shell Dlg 2</vt:lpstr>
      <vt:lpstr>Wingdings</vt:lpstr>
      <vt:lpstr>Wingdings 3</vt:lpstr>
      <vt:lpstr>Madison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PCuser</dc:creator>
  <cp:lastModifiedBy>PCuser</cp:lastModifiedBy>
  <cp:revision>6</cp:revision>
  <dcterms:created xsi:type="dcterms:W3CDTF">2023-09-26T08:41:23Z</dcterms:created>
  <dcterms:modified xsi:type="dcterms:W3CDTF">2023-09-26T09:26:22Z</dcterms:modified>
</cp:coreProperties>
</file>