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21.jfif" ContentType="image/png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0" r:id="rId3"/>
    <p:sldId id="271" r:id="rId4"/>
    <p:sldId id="273" r:id="rId5"/>
    <p:sldId id="282" r:id="rId6"/>
    <p:sldId id="283" r:id="rId7"/>
    <p:sldId id="284" r:id="rId8"/>
    <p:sldId id="285" r:id="rId9"/>
    <p:sldId id="272" r:id="rId10"/>
    <p:sldId id="277" r:id="rId11"/>
    <p:sldId id="275" r:id="rId12"/>
    <p:sldId id="286" r:id="rId13"/>
    <p:sldId id="278" r:id="rId14"/>
    <p:sldId id="281" r:id="rId15"/>
    <p:sldId id="279" r:id="rId16"/>
    <p:sldId id="280" r:id="rId17"/>
    <p:sldId id="260" r:id="rId18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AB3C1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99" autoAdjust="0"/>
    <p:restoredTop sz="87640" autoAdjust="0"/>
  </p:normalViewPr>
  <p:slideViewPr>
    <p:cSldViewPr snapToGrid="0">
      <p:cViewPr varScale="1">
        <p:scale>
          <a:sx n="67" d="100"/>
          <a:sy n="67" d="100"/>
        </p:scale>
        <p:origin x="3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3552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DDEAAE-DE55-45A3-A4F7-3874E0140D37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E4D23657-D1E8-4B22-974B-8DC90813F51B}">
      <dgm:prSet phldrT="[Text]" custT="1"/>
      <dgm:spPr/>
      <dgm:t>
        <a:bodyPr rtlCol="0"/>
        <a:lstStyle/>
        <a:p>
          <a:pPr rtl="0"/>
          <a:r>
            <a:rPr lang="zh-TW" altLang="en-US" sz="3200" b="1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第一站</a:t>
          </a:r>
          <a:r>
            <a:rPr lang="en-US" altLang="zh-TW" sz="2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2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zh-TW" altLang="en-US" sz="2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3200" b="1" noProof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亞洲</a:t>
          </a:r>
          <a:endParaRPr lang="zh-TW" altLang="en-US" sz="2400" b="1" noProof="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9EF0911-2234-42D0-AEF3-7FADAFD12999}" type="parTrans" cxnId="{99F95D8E-A851-4953-A3C5-9BF7753ED9FA}">
      <dgm:prSet/>
      <dgm:spPr/>
      <dgm:t>
        <a:bodyPr rtlCol="0"/>
        <a:lstStyle/>
        <a:p>
          <a:pPr rtl="0"/>
          <a:endParaRPr lang="en-US"/>
        </a:p>
      </dgm:t>
    </dgm:pt>
    <dgm:pt modelId="{529487B0-19AA-4AAC-8F83-CF2C113EB84D}" type="sibTrans" cxnId="{99F95D8E-A851-4953-A3C5-9BF7753ED9FA}">
      <dgm:prSet/>
      <dgm:spPr/>
      <dgm:t>
        <a:bodyPr rtlCol="0"/>
        <a:lstStyle/>
        <a:p>
          <a:pPr rtl="0"/>
          <a:endParaRPr lang="en-US"/>
        </a:p>
      </dgm:t>
    </dgm:pt>
    <dgm:pt modelId="{EF034794-D109-40B6-8FA2-8971C3123AB6}">
      <dgm:prSet phldrT="[Text]" custT="1"/>
      <dgm:spPr/>
      <dgm:t>
        <a:bodyPr rtlCol="0"/>
        <a:lstStyle/>
        <a:p>
          <a:pPr rtl="0"/>
          <a:r>
            <a:rPr lang="zh-TW" altLang="en-US" sz="3200" b="1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第二站</a:t>
          </a:r>
          <a:r>
            <a:rPr lang="en-US" altLang="zh-TW" sz="3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3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zh-TW" altLang="en-US" sz="3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5400" b="1" noProof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歐洲</a:t>
          </a:r>
          <a:endParaRPr lang="zh-TW" altLang="en-US" sz="4400" b="1" noProof="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4D09C75-3D44-4CEF-9459-5C91DB44A9EA}" type="parTrans" cxnId="{80FF73C0-9BCD-436E-A85B-D6D7D322462C}">
      <dgm:prSet/>
      <dgm:spPr/>
      <dgm:t>
        <a:bodyPr rtlCol="0"/>
        <a:lstStyle/>
        <a:p>
          <a:pPr rtl="0"/>
          <a:endParaRPr lang="en-US"/>
        </a:p>
      </dgm:t>
    </dgm:pt>
    <dgm:pt modelId="{CDDFC891-FC62-4131-A642-2D94388BCCE2}" type="sibTrans" cxnId="{80FF73C0-9BCD-436E-A85B-D6D7D322462C}">
      <dgm:prSet/>
      <dgm:spPr/>
      <dgm:t>
        <a:bodyPr rtlCol="0"/>
        <a:lstStyle/>
        <a:p>
          <a:pPr rtl="0"/>
          <a:endParaRPr lang="en-US"/>
        </a:p>
      </dgm:t>
    </dgm:pt>
    <dgm:pt modelId="{15E11DBD-E9B5-4BCF-A56C-7AAE26CE30DC}">
      <dgm:prSet phldrT="[Text]" custT="1"/>
      <dgm:spPr/>
      <dgm:t>
        <a:bodyPr rtlCol="0"/>
        <a:lstStyle/>
        <a:p>
          <a:pPr rtl="0"/>
          <a:r>
            <a:rPr lang="zh-TW" altLang="en-US" sz="3200" b="1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第三站</a:t>
          </a:r>
          <a:r>
            <a:rPr lang="en-US" altLang="zh-TW" sz="3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3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zh-TW" altLang="en-US" sz="3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3200" b="1" noProof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非洲</a:t>
          </a:r>
          <a:endParaRPr lang="zh-TW" altLang="en-US" sz="2800" noProof="0" dirty="0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7B43D5B-12E9-44B1-B818-4B50F6AD3C0A}" type="parTrans" cxnId="{5E0737F0-6DE4-4885-BC59-82E10D617E50}">
      <dgm:prSet/>
      <dgm:spPr/>
      <dgm:t>
        <a:bodyPr rtlCol="0"/>
        <a:lstStyle/>
        <a:p>
          <a:pPr rtl="0"/>
          <a:endParaRPr lang="en-US"/>
        </a:p>
      </dgm:t>
    </dgm:pt>
    <dgm:pt modelId="{329BDEDB-415B-4AB3-B964-E819D0C56DBB}" type="sibTrans" cxnId="{5E0737F0-6DE4-4885-BC59-82E10D617E50}">
      <dgm:prSet/>
      <dgm:spPr/>
      <dgm:t>
        <a:bodyPr rtlCol="0"/>
        <a:lstStyle/>
        <a:p>
          <a:pPr rtl="0"/>
          <a:endParaRPr lang="en-US"/>
        </a:p>
      </dgm:t>
    </dgm:pt>
    <dgm:pt modelId="{778AA374-0E17-4AEA-8EB6-0C342D57D8D8}">
      <dgm:prSet phldrT="[Text]" custT="1"/>
      <dgm:spPr/>
      <dgm:t>
        <a:bodyPr rtlCol="0"/>
        <a:lstStyle/>
        <a:p>
          <a:pPr rtl="0"/>
          <a:r>
            <a:rPr lang="zh-TW" altLang="en-US" sz="3200" b="1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第四站</a:t>
          </a:r>
          <a:r>
            <a:rPr lang="en-US" altLang="zh-TW" sz="3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3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zh-TW" altLang="en-US" sz="3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3200" b="1" noProof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美洲</a:t>
          </a:r>
          <a:endParaRPr lang="zh-TW" altLang="en-US" sz="2800" noProof="0" dirty="0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E28F01D-9664-415C-A0CD-EBFDAB29426C}" type="parTrans" cxnId="{6F55886F-2AC8-4F4F-B328-821CB3A2117B}">
      <dgm:prSet/>
      <dgm:spPr/>
      <dgm:t>
        <a:bodyPr rtlCol="0"/>
        <a:lstStyle/>
        <a:p>
          <a:pPr rtl="0"/>
          <a:endParaRPr lang="en-US"/>
        </a:p>
      </dgm:t>
    </dgm:pt>
    <dgm:pt modelId="{1A604594-E883-4DA9-8A2A-16DFACE8640A}" type="sibTrans" cxnId="{6F55886F-2AC8-4F4F-B328-821CB3A2117B}">
      <dgm:prSet/>
      <dgm:spPr/>
      <dgm:t>
        <a:bodyPr rtlCol="0"/>
        <a:lstStyle/>
        <a:p>
          <a:pPr rtl="0"/>
          <a:endParaRPr lang="en-US"/>
        </a:p>
      </dgm:t>
    </dgm:pt>
    <dgm:pt modelId="{05F1A7D0-6E45-49DA-80B3-7FF4B8783E58}">
      <dgm:prSet phldrT="[Text]" custT="1"/>
      <dgm:spPr/>
      <dgm:t>
        <a:bodyPr rtlCol="0"/>
        <a:lstStyle/>
        <a:p>
          <a:pPr rtl="0"/>
          <a:r>
            <a:rPr lang="zh-TW" altLang="en-US" sz="3200" b="1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第五站</a:t>
          </a:r>
          <a:r>
            <a:rPr lang="en-US" altLang="zh-TW" sz="3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3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zh-TW" altLang="en-US" sz="3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3200" b="1" noProof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大洋洲</a:t>
          </a:r>
          <a:endParaRPr lang="zh-TW" altLang="en-US" sz="2800" noProof="0" dirty="0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CE110E-B07E-4F19-B2DF-3E42E99B2E8D}" type="parTrans" cxnId="{33A927E1-3C94-4A92-8DB3-42886008240C}">
      <dgm:prSet/>
      <dgm:spPr/>
      <dgm:t>
        <a:bodyPr rtlCol="0"/>
        <a:lstStyle/>
        <a:p>
          <a:pPr rtl="0"/>
          <a:endParaRPr lang="en-US"/>
        </a:p>
      </dgm:t>
    </dgm:pt>
    <dgm:pt modelId="{47B1D0F3-117D-4CE7-9037-3F5A4995054A}" type="sibTrans" cxnId="{33A927E1-3C94-4A92-8DB3-42886008240C}">
      <dgm:prSet/>
      <dgm:spPr/>
      <dgm:t>
        <a:bodyPr rtlCol="0"/>
        <a:lstStyle/>
        <a:p>
          <a:pPr rtl="0"/>
          <a:endParaRPr lang="en-US"/>
        </a:p>
      </dgm:t>
    </dgm:pt>
    <dgm:pt modelId="{EB3CB291-E23A-4667-A32E-A640A76557A1}" type="pres">
      <dgm:prSet presAssocID="{41DDEAAE-DE55-45A3-A4F7-3874E0140D3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01035298-0CF7-4145-8EE2-24DBFEAF33BB}" type="pres">
      <dgm:prSet presAssocID="{E4D23657-D1E8-4B22-974B-8DC90813F51B}" presName="composite" presStyleCnt="0"/>
      <dgm:spPr/>
    </dgm:pt>
    <dgm:pt modelId="{21E1F518-1190-4883-914B-1FB66E6D3A63}" type="pres">
      <dgm:prSet presAssocID="{E4D23657-D1E8-4B22-974B-8DC90813F51B}" presName="LShape" presStyleLbl="alignNode1" presStyleIdx="0" presStyleCnt="9"/>
      <dgm:spPr>
        <a:solidFill>
          <a:srgbClr val="FF0000"/>
        </a:solidFill>
        <a:ln>
          <a:solidFill>
            <a:schemeClr val="accent2">
              <a:lumMod val="40000"/>
              <a:lumOff val="60000"/>
            </a:schemeClr>
          </a:solidFill>
        </a:ln>
      </dgm:spPr>
    </dgm:pt>
    <dgm:pt modelId="{80B372F1-8EF3-4532-ACC6-E65E1D63ACA2}" type="pres">
      <dgm:prSet presAssocID="{E4D23657-D1E8-4B22-974B-8DC90813F51B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746139E-4627-4CCC-9299-5653D77ED24D}" type="pres">
      <dgm:prSet presAssocID="{E4D23657-D1E8-4B22-974B-8DC90813F51B}" presName="Triangle" presStyleLbl="alignNode1" presStyleIdx="1" presStyleCnt="9"/>
      <dgm:spPr/>
    </dgm:pt>
    <dgm:pt modelId="{780BC64D-2F67-498A-99F6-7EB28080D705}" type="pres">
      <dgm:prSet presAssocID="{529487B0-19AA-4AAC-8F83-CF2C113EB84D}" presName="sibTrans" presStyleCnt="0"/>
      <dgm:spPr/>
    </dgm:pt>
    <dgm:pt modelId="{68E230FA-2656-4C78-B827-58AFD214F445}" type="pres">
      <dgm:prSet presAssocID="{529487B0-19AA-4AAC-8F83-CF2C113EB84D}" presName="space" presStyleCnt="0"/>
      <dgm:spPr/>
    </dgm:pt>
    <dgm:pt modelId="{B07824BD-C1CB-4098-8E38-D3E1F721DF31}" type="pres">
      <dgm:prSet presAssocID="{EF034794-D109-40B6-8FA2-8971C3123AB6}" presName="composite" presStyleCnt="0"/>
      <dgm:spPr/>
    </dgm:pt>
    <dgm:pt modelId="{85769F8C-5820-4CB5-B01D-69A648973D8F}" type="pres">
      <dgm:prSet presAssocID="{EF034794-D109-40B6-8FA2-8971C3123AB6}" presName="LShape" presStyleLbl="alignNode1" presStyleIdx="2" presStyleCnt="9"/>
      <dgm:spPr>
        <a:solidFill>
          <a:srgbClr val="FF6600"/>
        </a:solidFill>
        <a:ln>
          <a:solidFill>
            <a:srgbClr val="FFC000"/>
          </a:solidFill>
        </a:ln>
      </dgm:spPr>
    </dgm:pt>
    <dgm:pt modelId="{18F7A15A-3ED1-4A32-B700-36B8D6BBE441}" type="pres">
      <dgm:prSet presAssocID="{EF034794-D109-40B6-8FA2-8971C3123AB6}" presName="ParentText" presStyleLbl="revTx" presStyleIdx="1" presStyleCnt="5" custScaleX="1030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6F2BEFC-1674-4E8D-98FF-DE4432BB887C}" type="pres">
      <dgm:prSet presAssocID="{EF034794-D109-40B6-8FA2-8971C3123AB6}" presName="Triangle" presStyleLbl="alignNode1" presStyleIdx="3" presStyleCnt="9"/>
      <dgm:spPr/>
    </dgm:pt>
    <dgm:pt modelId="{E26373E0-D095-405B-9F4A-CC7FBB5BEBD2}" type="pres">
      <dgm:prSet presAssocID="{CDDFC891-FC62-4131-A642-2D94388BCCE2}" presName="sibTrans" presStyleCnt="0"/>
      <dgm:spPr/>
    </dgm:pt>
    <dgm:pt modelId="{8B10941C-73F0-477C-9F3D-EB0A4525ACBE}" type="pres">
      <dgm:prSet presAssocID="{CDDFC891-FC62-4131-A642-2D94388BCCE2}" presName="space" presStyleCnt="0"/>
      <dgm:spPr/>
    </dgm:pt>
    <dgm:pt modelId="{DF2F85E9-6BAE-40EA-8F18-DAFCA3EFFB69}" type="pres">
      <dgm:prSet presAssocID="{15E11DBD-E9B5-4BCF-A56C-7AAE26CE30DC}" presName="composite" presStyleCnt="0"/>
      <dgm:spPr/>
    </dgm:pt>
    <dgm:pt modelId="{A5E67CF4-39ED-4CC8-A27F-E45EA5D3AC44}" type="pres">
      <dgm:prSet presAssocID="{15E11DBD-E9B5-4BCF-A56C-7AAE26CE30DC}" presName="LShape" presStyleLbl="alignNode1" presStyleIdx="4" presStyleCnt="9"/>
      <dgm:spPr>
        <a:solidFill>
          <a:srgbClr val="FFC000"/>
        </a:solidFill>
        <a:ln>
          <a:solidFill>
            <a:srgbClr val="FFFF00"/>
          </a:solidFill>
        </a:ln>
      </dgm:spPr>
    </dgm:pt>
    <dgm:pt modelId="{F0124EB5-2136-46F3-B2F4-41A5196C24A0}" type="pres">
      <dgm:prSet presAssocID="{15E11DBD-E9B5-4BCF-A56C-7AAE26CE30DC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5E82CFA-3F05-41CB-A66C-3A904CCE06CE}" type="pres">
      <dgm:prSet presAssocID="{15E11DBD-E9B5-4BCF-A56C-7AAE26CE30DC}" presName="Triangle" presStyleLbl="alignNode1" presStyleIdx="5" presStyleCnt="9"/>
      <dgm:spPr/>
    </dgm:pt>
    <dgm:pt modelId="{F5574CB1-AC1C-4773-A4A7-C4CE14EF6374}" type="pres">
      <dgm:prSet presAssocID="{329BDEDB-415B-4AB3-B964-E819D0C56DBB}" presName="sibTrans" presStyleCnt="0"/>
      <dgm:spPr/>
    </dgm:pt>
    <dgm:pt modelId="{14FCF07D-F999-4928-B62C-1135C3080FD1}" type="pres">
      <dgm:prSet presAssocID="{329BDEDB-415B-4AB3-B964-E819D0C56DBB}" presName="space" presStyleCnt="0"/>
      <dgm:spPr/>
    </dgm:pt>
    <dgm:pt modelId="{2489F161-D1CF-4A3D-8E95-6382395DC25B}" type="pres">
      <dgm:prSet presAssocID="{778AA374-0E17-4AEA-8EB6-0C342D57D8D8}" presName="composite" presStyleCnt="0"/>
      <dgm:spPr/>
    </dgm:pt>
    <dgm:pt modelId="{06EAFCDC-2041-4C37-BE64-7627BAA16382}" type="pres">
      <dgm:prSet presAssocID="{778AA374-0E17-4AEA-8EB6-0C342D57D8D8}" presName="LShape" presStyleLbl="alignNode1" presStyleIdx="6" presStyleCnt="9"/>
      <dgm:spPr>
        <a:solidFill>
          <a:srgbClr val="006600"/>
        </a:solidFill>
        <a:ln>
          <a:solidFill>
            <a:srgbClr val="92D050"/>
          </a:solidFill>
        </a:ln>
      </dgm:spPr>
    </dgm:pt>
    <dgm:pt modelId="{AFC6068B-131B-444D-AF53-A5A2A6DC9AE7}" type="pres">
      <dgm:prSet presAssocID="{778AA374-0E17-4AEA-8EB6-0C342D57D8D8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62C0D9F-BF11-4D63-A28B-80FA21343A28}" type="pres">
      <dgm:prSet presAssocID="{778AA374-0E17-4AEA-8EB6-0C342D57D8D8}" presName="Triangle" presStyleLbl="alignNode1" presStyleIdx="7" presStyleCnt="9"/>
      <dgm:spPr/>
    </dgm:pt>
    <dgm:pt modelId="{F5EC4F6A-2B4F-420C-9BEA-A14EFB832731}" type="pres">
      <dgm:prSet presAssocID="{1A604594-E883-4DA9-8A2A-16DFACE8640A}" presName="sibTrans" presStyleCnt="0"/>
      <dgm:spPr/>
    </dgm:pt>
    <dgm:pt modelId="{41DC2B0B-BD37-48C1-BB85-7F75AC60BB5F}" type="pres">
      <dgm:prSet presAssocID="{1A604594-E883-4DA9-8A2A-16DFACE8640A}" presName="space" presStyleCnt="0"/>
      <dgm:spPr/>
    </dgm:pt>
    <dgm:pt modelId="{D2C6C114-9E17-4E64-9FCF-9C4365FE25B7}" type="pres">
      <dgm:prSet presAssocID="{05F1A7D0-6E45-49DA-80B3-7FF4B8783E58}" presName="composite" presStyleCnt="0"/>
      <dgm:spPr/>
    </dgm:pt>
    <dgm:pt modelId="{BA06DEFD-3E20-41CA-8CC7-585BE7A02A00}" type="pres">
      <dgm:prSet presAssocID="{05F1A7D0-6E45-49DA-80B3-7FF4B8783E58}" presName="LShape" presStyleLbl="alignNode1" presStyleIdx="8" presStyleCnt="9"/>
      <dgm:spPr>
        <a:solidFill>
          <a:srgbClr val="002060"/>
        </a:solidFill>
        <a:ln>
          <a:solidFill>
            <a:srgbClr val="0070C0"/>
          </a:solidFill>
        </a:ln>
      </dgm:spPr>
    </dgm:pt>
    <dgm:pt modelId="{D81336A4-814F-45EF-B582-2466B0D2E2A7}" type="pres">
      <dgm:prSet presAssocID="{05F1A7D0-6E45-49DA-80B3-7FF4B8783E58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0FF73C0-9BCD-436E-A85B-D6D7D322462C}" srcId="{41DDEAAE-DE55-45A3-A4F7-3874E0140D37}" destId="{EF034794-D109-40B6-8FA2-8971C3123AB6}" srcOrd="1" destOrd="0" parTransId="{64D09C75-3D44-4CEF-9459-5C91DB44A9EA}" sibTransId="{CDDFC891-FC62-4131-A642-2D94388BCCE2}"/>
    <dgm:cxn modelId="{144D3C17-9BB9-4853-A637-BAE8CE37705E}" type="presOf" srcId="{EF034794-D109-40B6-8FA2-8971C3123AB6}" destId="{18F7A15A-3ED1-4A32-B700-36B8D6BBE441}" srcOrd="0" destOrd="0" presId="urn:microsoft.com/office/officeart/2009/3/layout/StepUpProcess"/>
    <dgm:cxn modelId="{5E0737F0-6DE4-4885-BC59-82E10D617E50}" srcId="{41DDEAAE-DE55-45A3-A4F7-3874E0140D37}" destId="{15E11DBD-E9B5-4BCF-A56C-7AAE26CE30DC}" srcOrd="2" destOrd="0" parTransId="{B7B43D5B-12E9-44B1-B818-4B50F6AD3C0A}" sibTransId="{329BDEDB-415B-4AB3-B964-E819D0C56DBB}"/>
    <dgm:cxn modelId="{2607AFFA-E9F8-4160-9AE4-19F4DB2B71C9}" type="presOf" srcId="{41DDEAAE-DE55-45A3-A4F7-3874E0140D37}" destId="{EB3CB291-E23A-4667-A32E-A640A76557A1}" srcOrd="0" destOrd="0" presId="urn:microsoft.com/office/officeart/2009/3/layout/StepUpProcess"/>
    <dgm:cxn modelId="{686E8776-31B9-4547-B165-83B2470E83E1}" type="presOf" srcId="{778AA374-0E17-4AEA-8EB6-0C342D57D8D8}" destId="{AFC6068B-131B-444D-AF53-A5A2A6DC9AE7}" srcOrd="0" destOrd="0" presId="urn:microsoft.com/office/officeart/2009/3/layout/StepUpProcess"/>
    <dgm:cxn modelId="{6F55886F-2AC8-4F4F-B328-821CB3A2117B}" srcId="{41DDEAAE-DE55-45A3-A4F7-3874E0140D37}" destId="{778AA374-0E17-4AEA-8EB6-0C342D57D8D8}" srcOrd="3" destOrd="0" parTransId="{5E28F01D-9664-415C-A0CD-EBFDAB29426C}" sibTransId="{1A604594-E883-4DA9-8A2A-16DFACE8640A}"/>
    <dgm:cxn modelId="{33A927E1-3C94-4A92-8DB3-42886008240C}" srcId="{41DDEAAE-DE55-45A3-A4F7-3874E0140D37}" destId="{05F1A7D0-6E45-49DA-80B3-7FF4B8783E58}" srcOrd="4" destOrd="0" parTransId="{3ECE110E-B07E-4F19-B2DF-3E42E99B2E8D}" sibTransId="{47B1D0F3-117D-4CE7-9037-3F5A4995054A}"/>
    <dgm:cxn modelId="{99F95D8E-A851-4953-A3C5-9BF7753ED9FA}" srcId="{41DDEAAE-DE55-45A3-A4F7-3874E0140D37}" destId="{E4D23657-D1E8-4B22-974B-8DC90813F51B}" srcOrd="0" destOrd="0" parTransId="{89EF0911-2234-42D0-AEF3-7FADAFD12999}" sibTransId="{529487B0-19AA-4AAC-8F83-CF2C113EB84D}"/>
    <dgm:cxn modelId="{6178317C-4B4F-4FC5-8AC2-7ABBDA27CE1F}" type="presOf" srcId="{05F1A7D0-6E45-49DA-80B3-7FF4B8783E58}" destId="{D81336A4-814F-45EF-B582-2466B0D2E2A7}" srcOrd="0" destOrd="0" presId="urn:microsoft.com/office/officeart/2009/3/layout/StepUpProcess"/>
    <dgm:cxn modelId="{A98402AF-AFAB-470F-9C97-EF1C509D8499}" type="presOf" srcId="{15E11DBD-E9B5-4BCF-A56C-7AAE26CE30DC}" destId="{F0124EB5-2136-46F3-B2F4-41A5196C24A0}" srcOrd="0" destOrd="0" presId="urn:microsoft.com/office/officeart/2009/3/layout/StepUpProcess"/>
    <dgm:cxn modelId="{B9285067-C906-4FDE-AAAC-9EE99F7669E3}" type="presOf" srcId="{E4D23657-D1E8-4B22-974B-8DC90813F51B}" destId="{80B372F1-8EF3-4532-ACC6-E65E1D63ACA2}" srcOrd="0" destOrd="0" presId="urn:microsoft.com/office/officeart/2009/3/layout/StepUpProcess"/>
    <dgm:cxn modelId="{D3BFF791-8D8E-4FBF-9F59-1FB887121875}" type="presParOf" srcId="{EB3CB291-E23A-4667-A32E-A640A76557A1}" destId="{01035298-0CF7-4145-8EE2-24DBFEAF33BB}" srcOrd="0" destOrd="0" presId="urn:microsoft.com/office/officeart/2009/3/layout/StepUpProcess"/>
    <dgm:cxn modelId="{AFA2BCAD-2F0B-4C3E-86A6-55A260AD16B0}" type="presParOf" srcId="{01035298-0CF7-4145-8EE2-24DBFEAF33BB}" destId="{21E1F518-1190-4883-914B-1FB66E6D3A63}" srcOrd="0" destOrd="0" presId="urn:microsoft.com/office/officeart/2009/3/layout/StepUpProcess"/>
    <dgm:cxn modelId="{AF2B8620-9DC0-4A87-9014-D45C2D1F8B38}" type="presParOf" srcId="{01035298-0CF7-4145-8EE2-24DBFEAF33BB}" destId="{80B372F1-8EF3-4532-ACC6-E65E1D63ACA2}" srcOrd="1" destOrd="0" presId="urn:microsoft.com/office/officeart/2009/3/layout/StepUpProcess"/>
    <dgm:cxn modelId="{4AA5420E-C2A1-4D24-A1DA-DA9E7976427D}" type="presParOf" srcId="{01035298-0CF7-4145-8EE2-24DBFEAF33BB}" destId="{B746139E-4627-4CCC-9299-5653D77ED24D}" srcOrd="2" destOrd="0" presId="urn:microsoft.com/office/officeart/2009/3/layout/StepUpProcess"/>
    <dgm:cxn modelId="{C3204B2A-D9EE-439E-BA61-A2C860BFF519}" type="presParOf" srcId="{EB3CB291-E23A-4667-A32E-A640A76557A1}" destId="{780BC64D-2F67-498A-99F6-7EB28080D705}" srcOrd="1" destOrd="0" presId="urn:microsoft.com/office/officeart/2009/3/layout/StepUpProcess"/>
    <dgm:cxn modelId="{49AEC91A-7C1D-4222-94BA-4D738F2D6C79}" type="presParOf" srcId="{780BC64D-2F67-498A-99F6-7EB28080D705}" destId="{68E230FA-2656-4C78-B827-58AFD214F445}" srcOrd="0" destOrd="0" presId="urn:microsoft.com/office/officeart/2009/3/layout/StepUpProcess"/>
    <dgm:cxn modelId="{B3ADA2AF-BE62-4C22-84A1-F4C5043918A4}" type="presParOf" srcId="{EB3CB291-E23A-4667-A32E-A640A76557A1}" destId="{B07824BD-C1CB-4098-8E38-D3E1F721DF31}" srcOrd="2" destOrd="0" presId="urn:microsoft.com/office/officeart/2009/3/layout/StepUpProcess"/>
    <dgm:cxn modelId="{D55AC698-F4A8-404D-94F4-78DB0A0637AF}" type="presParOf" srcId="{B07824BD-C1CB-4098-8E38-D3E1F721DF31}" destId="{85769F8C-5820-4CB5-B01D-69A648973D8F}" srcOrd="0" destOrd="0" presId="urn:microsoft.com/office/officeart/2009/3/layout/StepUpProcess"/>
    <dgm:cxn modelId="{6DF3D3A6-F203-4587-9E47-85B7CF8CB3D6}" type="presParOf" srcId="{B07824BD-C1CB-4098-8E38-D3E1F721DF31}" destId="{18F7A15A-3ED1-4A32-B700-36B8D6BBE441}" srcOrd="1" destOrd="0" presId="urn:microsoft.com/office/officeart/2009/3/layout/StepUpProcess"/>
    <dgm:cxn modelId="{B0900791-DD10-486B-8501-E09AD6094101}" type="presParOf" srcId="{B07824BD-C1CB-4098-8E38-D3E1F721DF31}" destId="{F6F2BEFC-1674-4E8D-98FF-DE4432BB887C}" srcOrd="2" destOrd="0" presId="urn:microsoft.com/office/officeart/2009/3/layout/StepUpProcess"/>
    <dgm:cxn modelId="{3EE6A66E-230B-46C6-B833-F1FB7D9677BB}" type="presParOf" srcId="{EB3CB291-E23A-4667-A32E-A640A76557A1}" destId="{E26373E0-D095-405B-9F4A-CC7FBB5BEBD2}" srcOrd="3" destOrd="0" presId="urn:microsoft.com/office/officeart/2009/3/layout/StepUpProcess"/>
    <dgm:cxn modelId="{3C46AB4C-8FD6-4F18-89B0-206793A671D9}" type="presParOf" srcId="{E26373E0-D095-405B-9F4A-CC7FBB5BEBD2}" destId="{8B10941C-73F0-477C-9F3D-EB0A4525ACBE}" srcOrd="0" destOrd="0" presId="urn:microsoft.com/office/officeart/2009/3/layout/StepUpProcess"/>
    <dgm:cxn modelId="{BD02CC66-E7B8-4247-B83C-1E49E3A3190F}" type="presParOf" srcId="{EB3CB291-E23A-4667-A32E-A640A76557A1}" destId="{DF2F85E9-6BAE-40EA-8F18-DAFCA3EFFB69}" srcOrd="4" destOrd="0" presId="urn:microsoft.com/office/officeart/2009/3/layout/StepUpProcess"/>
    <dgm:cxn modelId="{73FD8DEB-3FA4-428D-8D3F-4FFB6F588D0C}" type="presParOf" srcId="{DF2F85E9-6BAE-40EA-8F18-DAFCA3EFFB69}" destId="{A5E67CF4-39ED-4CC8-A27F-E45EA5D3AC44}" srcOrd="0" destOrd="0" presId="urn:microsoft.com/office/officeart/2009/3/layout/StepUpProcess"/>
    <dgm:cxn modelId="{1D96201E-2684-4A2C-ABB0-E762F06034DB}" type="presParOf" srcId="{DF2F85E9-6BAE-40EA-8F18-DAFCA3EFFB69}" destId="{F0124EB5-2136-46F3-B2F4-41A5196C24A0}" srcOrd="1" destOrd="0" presId="urn:microsoft.com/office/officeart/2009/3/layout/StepUpProcess"/>
    <dgm:cxn modelId="{24606857-F5A8-4647-9106-43600BEA9834}" type="presParOf" srcId="{DF2F85E9-6BAE-40EA-8F18-DAFCA3EFFB69}" destId="{D5E82CFA-3F05-41CB-A66C-3A904CCE06CE}" srcOrd="2" destOrd="0" presId="urn:microsoft.com/office/officeart/2009/3/layout/StepUpProcess"/>
    <dgm:cxn modelId="{07D8BB63-7C45-4577-8989-CC9573B5B902}" type="presParOf" srcId="{EB3CB291-E23A-4667-A32E-A640A76557A1}" destId="{F5574CB1-AC1C-4773-A4A7-C4CE14EF6374}" srcOrd="5" destOrd="0" presId="urn:microsoft.com/office/officeart/2009/3/layout/StepUpProcess"/>
    <dgm:cxn modelId="{C4CA2C05-C5A2-47D3-932D-7D1B0EE24BEE}" type="presParOf" srcId="{F5574CB1-AC1C-4773-A4A7-C4CE14EF6374}" destId="{14FCF07D-F999-4928-B62C-1135C3080FD1}" srcOrd="0" destOrd="0" presId="urn:microsoft.com/office/officeart/2009/3/layout/StepUpProcess"/>
    <dgm:cxn modelId="{7F15FDE7-0796-409E-8E14-33BDA45130DC}" type="presParOf" srcId="{EB3CB291-E23A-4667-A32E-A640A76557A1}" destId="{2489F161-D1CF-4A3D-8E95-6382395DC25B}" srcOrd="6" destOrd="0" presId="urn:microsoft.com/office/officeart/2009/3/layout/StepUpProcess"/>
    <dgm:cxn modelId="{A311EB17-7B3B-4E73-8877-7EDCECD2CCA9}" type="presParOf" srcId="{2489F161-D1CF-4A3D-8E95-6382395DC25B}" destId="{06EAFCDC-2041-4C37-BE64-7627BAA16382}" srcOrd="0" destOrd="0" presId="urn:microsoft.com/office/officeart/2009/3/layout/StepUpProcess"/>
    <dgm:cxn modelId="{F054D3EE-12ED-41DF-BC28-75AFF24A2011}" type="presParOf" srcId="{2489F161-D1CF-4A3D-8E95-6382395DC25B}" destId="{AFC6068B-131B-444D-AF53-A5A2A6DC9AE7}" srcOrd="1" destOrd="0" presId="urn:microsoft.com/office/officeart/2009/3/layout/StepUpProcess"/>
    <dgm:cxn modelId="{B3F265FC-C9A3-4AB3-9CED-F7D5EE371186}" type="presParOf" srcId="{2489F161-D1CF-4A3D-8E95-6382395DC25B}" destId="{F62C0D9F-BF11-4D63-A28B-80FA21343A28}" srcOrd="2" destOrd="0" presId="urn:microsoft.com/office/officeart/2009/3/layout/StepUpProcess"/>
    <dgm:cxn modelId="{41FBC4D4-7CE4-4553-BFA6-B9C39AFCA8EF}" type="presParOf" srcId="{EB3CB291-E23A-4667-A32E-A640A76557A1}" destId="{F5EC4F6A-2B4F-420C-9BEA-A14EFB832731}" srcOrd="7" destOrd="0" presId="urn:microsoft.com/office/officeart/2009/3/layout/StepUpProcess"/>
    <dgm:cxn modelId="{604F1BFC-D1C1-4B05-9E80-FEB729EF06F6}" type="presParOf" srcId="{F5EC4F6A-2B4F-420C-9BEA-A14EFB832731}" destId="{41DC2B0B-BD37-48C1-BB85-7F75AC60BB5F}" srcOrd="0" destOrd="0" presId="urn:microsoft.com/office/officeart/2009/3/layout/StepUpProcess"/>
    <dgm:cxn modelId="{C8CE4F5C-2D1E-4F23-B70E-3CA4AB9E86D1}" type="presParOf" srcId="{EB3CB291-E23A-4667-A32E-A640A76557A1}" destId="{D2C6C114-9E17-4E64-9FCF-9C4365FE25B7}" srcOrd="8" destOrd="0" presId="urn:microsoft.com/office/officeart/2009/3/layout/StepUpProcess"/>
    <dgm:cxn modelId="{28DAD026-A7ED-4EA6-BA50-86753202B1A1}" type="presParOf" srcId="{D2C6C114-9E17-4E64-9FCF-9C4365FE25B7}" destId="{BA06DEFD-3E20-41CA-8CC7-585BE7A02A00}" srcOrd="0" destOrd="0" presId="urn:microsoft.com/office/officeart/2009/3/layout/StepUpProcess"/>
    <dgm:cxn modelId="{1A762ABB-221E-44D3-9B21-B2EC055FC66D}" type="presParOf" srcId="{D2C6C114-9E17-4E64-9FCF-9C4365FE25B7}" destId="{D81336A4-814F-45EF-B582-2466B0D2E2A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1F518-1190-4883-914B-1FB66E6D3A63}">
      <dsp:nvSpPr>
        <dsp:cNvPr id="0" name=""/>
        <dsp:cNvSpPr/>
      </dsp:nvSpPr>
      <dsp:spPr>
        <a:xfrm rot="5400000">
          <a:off x="452052" y="2515155"/>
          <a:ext cx="1350304" cy="2246877"/>
        </a:xfrm>
        <a:prstGeom prst="corner">
          <a:avLst>
            <a:gd name="adj1" fmla="val 16120"/>
            <a:gd name="adj2" fmla="val 16110"/>
          </a:avLst>
        </a:prstGeom>
        <a:solidFill>
          <a:srgbClr val="FF0000"/>
        </a:solidFill>
        <a:ln w="12700" cap="flat" cmpd="sng" algn="ctr">
          <a:solidFill>
            <a:schemeClr val="accent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372F1-8EF3-4532-ACC6-E65E1D63ACA2}">
      <dsp:nvSpPr>
        <dsp:cNvPr id="0" name=""/>
        <dsp:cNvSpPr/>
      </dsp:nvSpPr>
      <dsp:spPr>
        <a:xfrm>
          <a:off x="226652" y="3186487"/>
          <a:ext cx="2028493" cy="1778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rtlCol="0" anchor="t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第一站</a:t>
          </a:r>
          <a:r>
            <a:rPr lang="en-US" altLang="zh-TW" sz="2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2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zh-TW" altLang="en-US" sz="2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3200" b="1" kern="1200" noProof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亞洲</a:t>
          </a:r>
          <a:endParaRPr lang="zh-TW" altLang="en-US" sz="2400" b="1" kern="1200" noProof="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6652" y="3186487"/>
        <a:ext cx="2028493" cy="1778093"/>
      </dsp:txXfrm>
    </dsp:sp>
    <dsp:sp modelId="{B746139E-4627-4CCC-9299-5653D77ED24D}">
      <dsp:nvSpPr>
        <dsp:cNvPr id="0" name=""/>
        <dsp:cNvSpPr/>
      </dsp:nvSpPr>
      <dsp:spPr>
        <a:xfrm>
          <a:off x="1872411" y="2349737"/>
          <a:ext cx="382734" cy="382734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769F8C-5820-4CB5-B01D-69A648973D8F}">
      <dsp:nvSpPr>
        <dsp:cNvPr id="0" name=""/>
        <dsp:cNvSpPr/>
      </dsp:nvSpPr>
      <dsp:spPr>
        <a:xfrm rot="5400000">
          <a:off x="2935324" y="1900667"/>
          <a:ext cx="1350304" cy="2246877"/>
        </a:xfrm>
        <a:prstGeom prst="corner">
          <a:avLst>
            <a:gd name="adj1" fmla="val 16120"/>
            <a:gd name="adj2" fmla="val 16110"/>
          </a:avLst>
        </a:prstGeom>
        <a:solidFill>
          <a:srgbClr val="FF6600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F7A15A-3ED1-4A32-B700-36B8D6BBE441}">
      <dsp:nvSpPr>
        <dsp:cNvPr id="0" name=""/>
        <dsp:cNvSpPr/>
      </dsp:nvSpPr>
      <dsp:spPr>
        <a:xfrm>
          <a:off x="2678696" y="2571999"/>
          <a:ext cx="2090950" cy="1778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rtlCol="0" anchor="t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第二站</a:t>
          </a:r>
          <a:r>
            <a:rPr lang="en-US" altLang="zh-TW" sz="3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3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zh-TW" altLang="en-US" sz="3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5400" b="1" kern="1200" noProof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歐洲</a:t>
          </a:r>
          <a:endParaRPr lang="zh-TW" altLang="en-US" sz="4400" b="1" kern="1200" noProof="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678696" y="2571999"/>
        <a:ext cx="2090950" cy="1778093"/>
      </dsp:txXfrm>
    </dsp:sp>
    <dsp:sp modelId="{F6F2BEFC-1674-4E8D-98FF-DE4432BB887C}">
      <dsp:nvSpPr>
        <dsp:cNvPr id="0" name=""/>
        <dsp:cNvSpPr/>
      </dsp:nvSpPr>
      <dsp:spPr>
        <a:xfrm>
          <a:off x="4355683" y="1735249"/>
          <a:ext cx="382734" cy="382734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E67CF4-39ED-4CC8-A27F-E45EA5D3AC44}">
      <dsp:nvSpPr>
        <dsp:cNvPr id="0" name=""/>
        <dsp:cNvSpPr/>
      </dsp:nvSpPr>
      <dsp:spPr>
        <a:xfrm rot="5400000">
          <a:off x="5418596" y="1286179"/>
          <a:ext cx="1350304" cy="2246877"/>
        </a:xfrm>
        <a:prstGeom prst="corner">
          <a:avLst>
            <a:gd name="adj1" fmla="val 16120"/>
            <a:gd name="adj2" fmla="val 16110"/>
          </a:avLst>
        </a:prstGeom>
        <a:solidFill>
          <a:srgbClr val="FFC000"/>
        </a:solidFill>
        <a:ln w="12700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124EB5-2136-46F3-B2F4-41A5196C24A0}">
      <dsp:nvSpPr>
        <dsp:cNvPr id="0" name=""/>
        <dsp:cNvSpPr/>
      </dsp:nvSpPr>
      <dsp:spPr>
        <a:xfrm>
          <a:off x="5193196" y="1957511"/>
          <a:ext cx="2028493" cy="1778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rtlCol="0" anchor="t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第三站</a:t>
          </a:r>
          <a:r>
            <a:rPr lang="en-US" altLang="zh-TW" sz="3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3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zh-TW" altLang="en-US" sz="3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3200" b="1" kern="1200" noProof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非洲</a:t>
          </a:r>
          <a:endParaRPr lang="zh-TW" altLang="en-US" sz="2800" kern="1200" noProof="0" dirty="0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193196" y="1957511"/>
        <a:ext cx="2028493" cy="1778093"/>
      </dsp:txXfrm>
    </dsp:sp>
    <dsp:sp modelId="{D5E82CFA-3F05-41CB-A66C-3A904CCE06CE}">
      <dsp:nvSpPr>
        <dsp:cNvPr id="0" name=""/>
        <dsp:cNvSpPr/>
      </dsp:nvSpPr>
      <dsp:spPr>
        <a:xfrm>
          <a:off x="6838955" y="1120761"/>
          <a:ext cx="382734" cy="382734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EAFCDC-2041-4C37-BE64-7627BAA16382}">
      <dsp:nvSpPr>
        <dsp:cNvPr id="0" name=""/>
        <dsp:cNvSpPr/>
      </dsp:nvSpPr>
      <dsp:spPr>
        <a:xfrm rot="5400000">
          <a:off x="7901868" y="671691"/>
          <a:ext cx="1350304" cy="2246877"/>
        </a:xfrm>
        <a:prstGeom prst="corner">
          <a:avLst>
            <a:gd name="adj1" fmla="val 16120"/>
            <a:gd name="adj2" fmla="val 16110"/>
          </a:avLst>
        </a:prstGeom>
        <a:solidFill>
          <a:srgbClr val="006600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C6068B-131B-444D-AF53-A5A2A6DC9AE7}">
      <dsp:nvSpPr>
        <dsp:cNvPr id="0" name=""/>
        <dsp:cNvSpPr/>
      </dsp:nvSpPr>
      <dsp:spPr>
        <a:xfrm>
          <a:off x="7676468" y="1343023"/>
          <a:ext cx="2028493" cy="1778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rtlCol="0" anchor="t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第四站</a:t>
          </a:r>
          <a:r>
            <a:rPr lang="en-US" altLang="zh-TW" sz="3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3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zh-TW" altLang="en-US" sz="3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3200" b="1" kern="1200" noProof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美洲</a:t>
          </a:r>
          <a:endParaRPr lang="zh-TW" altLang="en-US" sz="2800" kern="1200" noProof="0" dirty="0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676468" y="1343023"/>
        <a:ext cx="2028493" cy="1778093"/>
      </dsp:txXfrm>
    </dsp:sp>
    <dsp:sp modelId="{F62C0D9F-BF11-4D63-A28B-80FA21343A28}">
      <dsp:nvSpPr>
        <dsp:cNvPr id="0" name=""/>
        <dsp:cNvSpPr/>
      </dsp:nvSpPr>
      <dsp:spPr>
        <a:xfrm>
          <a:off x="9322227" y="506273"/>
          <a:ext cx="382734" cy="382734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06DEFD-3E20-41CA-8CC7-585BE7A02A00}">
      <dsp:nvSpPr>
        <dsp:cNvPr id="0" name=""/>
        <dsp:cNvSpPr/>
      </dsp:nvSpPr>
      <dsp:spPr>
        <a:xfrm rot="5400000">
          <a:off x="10385140" y="57203"/>
          <a:ext cx="1350304" cy="2246877"/>
        </a:xfrm>
        <a:prstGeom prst="corner">
          <a:avLst>
            <a:gd name="adj1" fmla="val 16120"/>
            <a:gd name="adj2" fmla="val 16110"/>
          </a:avLst>
        </a:prstGeom>
        <a:solidFill>
          <a:srgbClr val="002060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1336A4-814F-45EF-B582-2466B0D2E2A7}">
      <dsp:nvSpPr>
        <dsp:cNvPr id="0" name=""/>
        <dsp:cNvSpPr/>
      </dsp:nvSpPr>
      <dsp:spPr>
        <a:xfrm>
          <a:off x="10159740" y="728535"/>
          <a:ext cx="2028493" cy="1778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rtlCol="0" anchor="t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第五站</a:t>
          </a:r>
          <a:r>
            <a:rPr lang="en-US" altLang="zh-TW" sz="3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3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zh-TW" altLang="en-US" sz="3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3200" b="1" kern="1200" noProof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大洋洲</a:t>
          </a:r>
          <a:endParaRPr lang="zh-TW" altLang="en-US" sz="2800" kern="1200" noProof="0" dirty="0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0159740" y="728535"/>
        <a:ext cx="2028493" cy="17780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4CC41EA7-2139-4E9D-AF99-8F454BB27995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2021/3/15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3F7AA83-DE31-4E93-AB07-EF7FB05F6670}" type="slidenum"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8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4CC41EA7-2139-4E9D-AF99-8F454BB27995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2021/3/15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頁尾預留位置 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投影片編號預留位置 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3F7AA83-DE31-4E93-AB07-EF7FB05F6670}" type="slidenum"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/>
          <a:p>
            <a:pPr algn="r" rtl="0"/>
            <a:fld id="{935E2820-AFE1-45FA-949E-17BDB534E1D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/>
          <a:p>
            <a:pPr algn="r" rtl="0"/>
            <a:fld id="{935E2820-AFE1-45FA-949E-17BDB534E1D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32254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/>
          <a:p>
            <a:pPr algn="r" rtl="0"/>
            <a:fld id="{935E2820-AFE1-45FA-949E-17BDB534E1D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17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95343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zh-TW" altLang="en-US" noProof="0"/>
              <a:t>按一下以編輯母片子標題樣式</a:t>
            </a:r>
            <a:endParaRPr lang="zh-TW" altLang="en-US" noProof="0" dirty="0"/>
          </a:p>
        </p:txBody>
      </p:sp>
      <p:sp>
        <p:nvSpPr>
          <p:cNvPr id="8" name="日期預留位置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6C8858E-052F-46F7-8A67-01067E1B6633}" type="datetime1">
              <a:rPr lang="zh-TW" altLang="en-US" smtClean="0"/>
              <a:pPr/>
              <a:t>2021/3/15</a:t>
            </a:fld>
            <a:endParaRPr lang="zh-TW" altLang="en-US" dirty="0"/>
          </a:p>
        </p:txBody>
      </p:sp>
      <p:sp>
        <p:nvSpPr>
          <p:cNvPr id="9" name="頁尾預留位置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10" name="投影片編號預留位置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3B4DE-620A-4586-AEA6-16BE28D6AA01}" type="datetime1">
              <a:rPr lang="zh-TW" altLang="en-US" smtClean="0"/>
              <a:pPr/>
              <a:t>2021/3/15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CB3B4DE-620A-4586-AEA6-16BE28D6AA01}" type="datetime1">
              <a:rPr lang="zh-TW" altLang="en-US" smtClean="0"/>
              <a:pPr/>
              <a:t>2021/3/15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A66B22E-3CC6-4BEC-81AE-67F1D78B7B77}" type="datetime1">
              <a:rPr lang="zh-TW" altLang="en-US" smtClean="0"/>
              <a:pPr/>
              <a:t>2021/3/15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54D69F2-8A86-4A80-84A1-8F66630EEFA9}" type="datetime1">
              <a:rPr lang="zh-TW" altLang="en-US" smtClean="0"/>
              <a:pPr/>
              <a:t>2021/3/15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3B4DE-620A-4586-AEA6-16BE28D6AA01}" type="datetime1">
              <a:rPr lang="zh-TW" altLang="en-US" smtClean="0"/>
              <a:pPr/>
              <a:t>2021/3/15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CB3B4DE-620A-4586-AEA6-16BE28D6AA01}" type="datetime1">
              <a:rPr lang="zh-TW" altLang="en-US" smtClean="0"/>
              <a:pPr/>
              <a:t>2021/3/15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8FDBFFB2-86D9-4B8F-A59A-553A60B94BBE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3B4DE-620A-4586-AEA6-16BE28D6AA01}" type="datetime1">
              <a:rPr lang="zh-TW" altLang="en-US" smtClean="0"/>
              <a:pPr/>
              <a:t>2021/3/15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3B4DE-620A-4586-AEA6-16BE28D6AA01}" type="datetime1">
              <a:rPr lang="zh-TW" altLang="en-US" smtClean="0"/>
              <a:pPr/>
              <a:t>2021/3/15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3B4DE-620A-4586-AEA6-16BE28D6AA01}" type="datetime1">
              <a:rPr lang="zh-TW" altLang="en-US" smtClean="0"/>
              <a:pPr/>
              <a:t>2021/3/15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8" name="圓角矩形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CB3B4DE-620A-4586-AEA6-16BE28D6AA01}" type="datetime1">
              <a:rPr lang="zh-TW" altLang="en-US" smtClean="0"/>
              <a:pPr/>
              <a:t>2021/3/15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8FDBFFB2-86D9-4B8F-A59A-553A60B94BBE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B8288638-A9D7-4AA9-B33E-D9A764F8FD84}" type="datetime1">
              <a:rPr lang="zh-TW" altLang="en-US" smtClean="0"/>
              <a:pPr/>
              <a:t>2021/3/15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8FDBFFB2-86D9-4B8F-A59A-553A60B94BBE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18052" y="728870"/>
            <a:ext cx="10575235" cy="2793906"/>
          </a:xfrm>
        </p:spPr>
        <p:txBody>
          <a:bodyPr rtlCol="0">
            <a:normAutofit/>
          </a:bodyPr>
          <a:lstStyle/>
          <a:p>
            <a:pPr rtl="0">
              <a:lnSpc>
                <a:spcPct val="100000"/>
              </a:lnSpc>
            </a:pPr>
            <a:r>
              <a:rPr lang="zh-TW" altLang="en-US" sz="9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lesforce Sans"/>
                <a:sym typeface="Salesforce Sans"/>
              </a:rPr>
              <a:t>閱讀知</a:t>
            </a:r>
            <a:r>
              <a:rPr lang="zh-TW" altLang="en-US" sz="96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lesforce Sans"/>
                <a:sym typeface="Salesforce Sans"/>
              </a:rPr>
              <a:t>天下 </a:t>
            </a:r>
            <a:r>
              <a:rPr lang="en-US" altLang="zh-TW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sym typeface="Salesforce Sans"/>
              </a:rPr>
              <a:t>2</a:t>
            </a:r>
            <a:r>
              <a:rPr lang="en-US" altLang="zh-TW" sz="9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lesforce Sans"/>
                <a:sym typeface="Salesforce Sans"/>
              </a:rPr>
              <a:t/>
            </a:r>
            <a:br>
              <a:rPr lang="en-US" altLang="zh-TW" sz="9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lesforce Sans"/>
                <a:sym typeface="Salesforce Sans"/>
              </a:rPr>
            </a:br>
            <a:r>
              <a:rPr lang="en-US" altLang="zh-TW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  <a:sym typeface="Salesforce Sans"/>
              </a:rPr>
              <a:t>Read to know the World</a:t>
            </a:r>
            <a:endParaRPr lang="zh-TW" altLang="en-US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  <a:sym typeface="Salesforce Sans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18051" y="5235778"/>
            <a:ext cx="11389535" cy="1622222"/>
          </a:xfrm>
        </p:spPr>
        <p:txBody>
          <a:bodyPr rtlCol="0">
            <a:normAutofit fontScale="77500" lnSpcReduction="20000"/>
          </a:bodyPr>
          <a:lstStyle/>
          <a:p>
            <a:pPr rtl="0"/>
            <a:r>
              <a:rPr lang="zh-TW" altLang="en-US" sz="8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lesforce Sans"/>
                <a:sym typeface="Salesforce Sans"/>
              </a:rPr>
              <a:t>秀林國小 </a:t>
            </a:r>
            <a:endParaRPr lang="en-US" altLang="zh-TW" sz="8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lesforce Sans"/>
              <a:sym typeface="Salesforce Sans"/>
            </a:endParaRPr>
          </a:p>
          <a:p>
            <a:pPr rtl="0"/>
            <a:r>
              <a:rPr lang="en-US" altLang="zh-TW" sz="8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  <a:sym typeface="Salesforce Sans"/>
              </a:rPr>
              <a:t>Show Lin Elementary School</a:t>
            </a:r>
          </a:p>
          <a:p>
            <a:pPr rtl="0"/>
            <a:endParaRPr lang="zh-TW" alt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lesforce Sans"/>
              <a:sym typeface="Salesforce Sans"/>
            </a:endParaRPr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B23BB401-EE11-4AB3-BAA8-DA3814D90D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1963">
            <a:off x="2963716" y="395431"/>
            <a:ext cx="4410071" cy="6093042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6750F32B-6E08-4EA0-A5A7-6BBE030D0C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060" y="197083"/>
            <a:ext cx="4653393" cy="6349490"/>
          </a:xfrm>
          <a:prstGeom prst="rect">
            <a:avLst/>
          </a:prstGeom>
        </p:spPr>
      </p:pic>
      <p:sp>
        <p:nvSpPr>
          <p:cNvPr id="2" name="標題 2">
            <a:extLst>
              <a:ext uri="{FF2B5EF4-FFF2-40B4-BE49-F238E27FC236}">
                <a16:creationId xmlns:a16="http://schemas.microsoft.com/office/drawing/2014/main" id="{E5079E4E-D2B6-4345-A04C-AE5B85BD7E8C}"/>
              </a:ext>
            </a:extLst>
          </p:cNvPr>
          <p:cNvSpPr txBox="1">
            <a:spLocks/>
          </p:cNvSpPr>
          <p:nvPr/>
        </p:nvSpPr>
        <p:spPr>
          <a:xfrm>
            <a:off x="0" y="206828"/>
            <a:ext cx="11446329" cy="14511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閱讀心得 </a:t>
            </a:r>
            <a:r>
              <a:rPr lang="en-US" altLang="zh-TW" dirty="0">
                <a:solidFill>
                  <a:srgbClr val="002060"/>
                </a:solidFill>
              </a:rPr>
              <a:t/>
            </a:r>
            <a:br>
              <a:rPr lang="en-US" altLang="zh-TW" dirty="0">
                <a:solidFill>
                  <a:srgbClr val="002060"/>
                </a:solidFill>
              </a:rPr>
            </a:br>
            <a:endParaRPr lang="zh-TW" altLang="en-US" dirty="0">
              <a:solidFill>
                <a:srgbClr val="002060"/>
              </a:solidFill>
            </a:endParaRPr>
          </a:p>
        </p:txBody>
      </p:sp>
      <p:sp>
        <p:nvSpPr>
          <p:cNvPr id="10" name="標題 2">
            <a:extLst>
              <a:ext uri="{FF2B5EF4-FFF2-40B4-BE49-F238E27FC236}">
                <a16:creationId xmlns:a16="http://schemas.microsoft.com/office/drawing/2014/main" id="{EC9A1682-A4FA-4F3F-B7B5-014C0C85D882}"/>
              </a:ext>
            </a:extLst>
          </p:cNvPr>
          <p:cNvSpPr txBox="1">
            <a:spLocks/>
          </p:cNvSpPr>
          <p:nvPr/>
        </p:nvSpPr>
        <p:spPr>
          <a:xfrm>
            <a:off x="1737808" y="2918352"/>
            <a:ext cx="5391861" cy="14511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低年級 抽獎 </a:t>
            </a:r>
            <a:r>
              <a:rPr lang="en-US" altLang="zh-TW" dirty="0">
                <a:solidFill>
                  <a:srgbClr val="002060"/>
                </a:solidFill>
              </a:rPr>
              <a:t/>
            </a:r>
            <a:br>
              <a:rPr lang="en-US" altLang="zh-TW" dirty="0">
                <a:solidFill>
                  <a:srgbClr val="002060"/>
                </a:solidFill>
              </a:rPr>
            </a:br>
            <a:endParaRPr lang="zh-TW" altLang="en-US" dirty="0">
              <a:solidFill>
                <a:srgbClr val="002060"/>
              </a:solidFill>
            </a:endParaRPr>
          </a:p>
        </p:txBody>
      </p:sp>
      <p:sp>
        <p:nvSpPr>
          <p:cNvPr id="11" name="標題 2">
            <a:extLst>
              <a:ext uri="{FF2B5EF4-FFF2-40B4-BE49-F238E27FC236}">
                <a16:creationId xmlns:a16="http://schemas.microsoft.com/office/drawing/2014/main" id="{7B339A1F-BEF6-4B39-B403-253A744AD01E}"/>
              </a:ext>
            </a:extLst>
          </p:cNvPr>
          <p:cNvSpPr txBox="1">
            <a:spLocks/>
          </p:cNvSpPr>
          <p:nvPr/>
        </p:nvSpPr>
        <p:spPr>
          <a:xfrm>
            <a:off x="1628242" y="5830761"/>
            <a:ext cx="9818087" cy="14511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中高年級 一篇心得</a:t>
            </a:r>
            <a:r>
              <a:rPr lang="en-US" altLang="zh-TW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r>
              <a:rPr lang="zh-TW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點 </a:t>
            </a:r>
            <a:r>
              <a:rPr lang="en-US" altLang="zh-TW" dirty="0">
                <a:solidFill>
                  <a:srgbClr val="002060"/>
                </a:solidFill>
              </a:rPr>
              <a:t/>
            </a:r>
            <a:br>
              <a:rPr lang="en-US" altLang="zh-TW" dirty="0">
                <a:solidFill>
                  <a:srgbClr val="002060"/>
                </a:solidFill>
              </a:rPr>
            </a:br>
            <a:endParaRPr lang="zh-TW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65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2">
            <a:extLst>
              <a:ext uri="{FF2B5EF4-FFF2-40B4-BE49-F238E27FC236}">
                <a16:creationId xmlns:a16="http://schemas.microsoft.com/office/drawing/2014/main" id="{E5079E4E-D2B6-4345-A04C-AE5B85BD7E8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1821886" cy="16579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也可以到會議室拿國語日報 </a:t>
            </a:r>
            <a:r>
              <a:rPr lang="en-US" altLang="zh-TW" dirty="0">
                <a:solidFill>
                  <a:srgbClr val="002060"/>
                </a:solidFill>
              </a:rPr>
              <a:t/>
            </a:r>
            <a:br>
              <a:rPr lang="en-US" altLang="zh-TW" dirty="0">
                <a:solidFill>
                  <a:srgbClr val="002060"/>
                </a:solidFill>
              </a:rPr>
            </a:br>
            <a:endParaRPr lang="zh-TW" altLang="en-US" dirty="0">
              <a:solidFill>
                <a:srgbClr val="002060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044" y="1355271"/>
            <a:ext cx="4266363" cy="532311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94" y="1657941"/>
            <a:ext cx="4915411" cy="398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42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2">
            <a:extLst>
              <a:ext uri="{FF2B5EF4-FFF2-40B4-BE49-F238E27FC236}">
                <a16:creationId xmlns:a16="http://schemas.microsoft.com/office/drawing/2014/main" id="{E5079E4E-D2B6-4345-A04C-AE5B85BD7E8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1821886" cy="16579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也可以到會議室</a:t>
            </a:r>
            <a:r>
              <a:rPr lang="zh-TW" altLang="en-US" sz="7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拿人間</a:t>
            </a:r>
            <a:r>
              <a:rPr lang="zh-TW" alt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福</a:t>
            </a:r>
            <a:r>
              <a:rPr lang="zh-TW" altLang="en-US" sz="7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報 </a:t>
            </a:r>
            <a:r>
              <a:rPr lang="en-US" altLang="zh-TW" dirty="0">
                <a:solidFill>
                  <a:srgbClr val="002060"/>
                </a:solidFill>
              </a:rPr>
              <a:t/>
            </a:r>
            <a:br>
              <a:rPr lang="en-US" altLang="zh-TW" dirty="0">
                <a:solidFill>
                  <a:srgbClr val="002060"/>
                </a:solidFill>
              </a:rPr>
            </a:br>
            <a:endParaRPr lang="zh-TW" altLang="en-US" dirty="0">
              <a:solidFill>
                <a:srgbClr val="002060"/>
              </a:solidFill>
            </a:endParaRPr>
          </a:p>
        </p:txBody>
      </p:sp>
      <p:pic>
        <p:nvPicPr>
          <p:cNvPr id="5122" name="Picture 2" descr="人間福報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33"/>
          <a:stretch/>
        </p:blipFill>
        <p:spPr bwMode="auto">
          <a:xfrm>
            <a:off x="441433" y="1284834"/>
            <a:ext cx="5055477" cy="533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14"/>
          <a:stretch/>
        </p:blipFill>
        <p:spPr>
          <a:xfrm>
            <a:off x="6348247" y="1284834"/>
            <a:ext cx="4737912" cy="534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59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2">
            <a:extLst>
              <a:ext uri="{FF2B5EF4-FFF2-40B4-BE49-F238E27FC236}">
                <a16:creationId xmlns:a16="http://schemas.microsoft.com/office/drawing/2014/main" id="{E5079E4E-D2B6-4345-A04C-AE5B85BD7E8C}"/>
              </a:ext>
            </a:extLst>
          </p:cNvPr>
          <p:cNvSpPr txBox="1">
            <a:spLocks/>
          </p:cNvSpPr>
          <p:nvPr/>
        </p:nvSpPr>
        <p:spPr>
          <a:xfrm>
            <a:off x="0" y="206828"/>
            <a:ext cx="11446329" cy="14511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7200" b="1" u="sng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日報</a:t>
            </a:r>
            <a:r>
              <a:rPr lang="zh-TW" alt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學習單 </a:t>
            </a:r>
            <a:r>
              <a:rPr lang="en-US" altLang="zh-TW" dirty="0">
                <a:solidFill>
                  <a:srgbClr val="002060"/>
                </a:solidFill>
              </a:rPr>
              <a:t/>
            </a:r>
            <a:br>
              <a:rPr lang="en-US" altLang="zh-TW" dirty="0">
                <a:solidFill>
                  <a:srgbClr val="002060"/>
                </a:solidFill>
              </a:rPr>
            </a:br>
            <a:endParaRPr lang="zh-TW" altLang="en-US" dirty="0">
              <a:solidFill>
                <a:srgbClr val="002060"/>
              </a:solidFill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23D868D-49FE-4799-B14E-BC7639C886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921" y="1403530"/>
            <a:ext cx="7156485" cy="4964139"/>
          </a:xfrm>
          <a:prstGeom prst="rect">
            <a:avLst/>
          </a:prstGeom>
        </p:spPr>
      </p:pic>
      <p:sp>
        <p:nvSpPr>
          <p:cNvPr id="5" name="標題 2">
            <a:extLst>
              <a:ext uri="{FF2B5EF4-FFF2-40B4-BE49-F238E27FC236}">
                <a16:creationId xmlns:a16="http://schemas.microsoft.com/office/drawing/2014/main" id="{FF09CD9B-05CE-424A-A664-981D8F5B9C3A}"/>
              </a:ext>
            </a:extLst>
          </p:cNvPr>
          <p:cNvSpPr txBox="1">
            <a:spLocks/>
          </p:cNvSpPr>
          <p:nvPr/>
        </p:nvSpPr>
        <p:spPr>
          <a:xfrm>
            <a:off x="4010082" y="3987992"/>
            <a:ext cx="7436245" cy="14511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中高年級 一張</a:t>
            </a:r>
            <a:r>
              <a:rPr lang="en-US" altLang="zh-TW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  <a:r>
              <a:rPr lang="zh-TW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點 </a:t>
            </a:r>
            <a:r>
              <a:rPr lang="en-US" altLang="zh-TW" dirty="0">
                <a:solidFill>
                  <a:srgbClr val="002060"/>
                </a:solidFill>
              </a:rPr>
              <a:t/>
            </a:r>
            <a:br>
              <a:rPr lang="en-US" altLang="zh-TW" dirty="0">
                <a:solidFill>
                  <a:srgbClr val="002060"/>
                </a:solidFill>
              </a:rPr>
            </a:br>
            <a:endParaRPr lang="zh-TW" altLang="en-US" dirty="0">
              <a:solidFill>
                <a:srgbClr val="002060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552497" y="3121574"/>
            <a:ext cx="34684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5101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2">
            <a:extLst>
              <a:ext uri="{FF2B5EF4-FFF2-40B4-BE49-F238E27FC236}">
                <a16:creationId xmlns:a16="http://schemas.microsoft.com/office/drawing/2014/main" id="{E5079E4E-D2B6-4345-A04C-AE5B85BD7E8C}"/>
              </a:ext>
            </a:extLst>
          </p:cNvPr>
          <p:cNvSpPr txBox="1">
            <a:spLocks/>
          </p:cNvSpPr>
          <p:nvPr/>
        </p:nvSpPr>
        <p:spPr>
          <a:xfrm>
            <a:off x="0" y="206828"/>
            <a:ext cx="11446329" cy="14511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獎勵方式</a:t>
            </a:r>
            <a:r>
              <a:rPr lang="en-US" altLang="zh-TW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低年級</a:t>
            </a:r>
            <a:r>
              <a:rPr lang="en-US" altLang="zh-TW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zh-TW" alt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dirty="0">
                <a:solidFill>
                  <a:srgbClr val="002060"/>
                </a:solidFill>
              </a:rPr>
              <a:t/>
            </a:r>
            <a:br>
              <a:rPr lang="en-US" altLang="zh-TW" dirty="0">
                <a:solidFill>
                  <a:srgbClr val="002060"/>
                </a:solidFill>
              </a:rPr>
            </a:br>
            <a:endParaRPr lang="zh-TW" altLang="en-US" dirty="0">
              <a:solidFill>
                <a:srgbClr val="002060"/>
              </a:solidFill>
            </a:endParaRPr>
          </a:p>
        </p:txBody>
      </p:sp>
      <p:sp>
        <p:nvSpPr>
          <p:cNvPr id="7" name="標題 2">
            <a:extLst>
              <a:ext uri="{FF2B5EF4-FFF2-40B4-BE49-F238E27FC236}">
                <a16:creationId xmlns:a16="http://schemas.microsoft.com/office/drawing/2014/main" id="{6B9E20A5-4B0E-4BB2-ADFE-6C8C51FFB6F1}"/>
              </a:ext>
            </a:extLst>
          </p:cNvPr>
          <p:cNvSpPr txBox="1">
            <a:spLocks/>
          </p:cNvSpPr>
          <p:nvPr/>
        </p:nvSpPr>
        <p:spPr>
          <a:xfrm>
            <a:off x="458498" y="1761624"/>
            <a:ext cx="10686579" cy="26778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以抽獎的方式進行 獎品會有哥哥姐姐們能換到的鑰匙圈或是資料夾 </a:t>
            </a:r>
            <a:r>
              <a:rPr lang="en-US" altLang="zh-TW" dirty="0">
                <a:solidFill>
                  <a:srgbClr val="002060"/>
                </a:solidFill>
              </a:rPr>
              <a:t/>
            </a:r>
            <a:br>
              <a:rPr lang="en-US" altLang="zh-TW" dirty="0">
                <a:solidFill>
                  <a:srgbClr val="002060"/>
                </a:solidFill>
              </a:rPr>
            </a:br>
            <a:endParaRPr lang="zh-TW" altLang="en-US" dirty="0">
              <a:solidFill>
                <a:srgbClr val="002060"/>
              </a:solidFill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F3799636-D4A0-40CB-B0D7-FB49F644A5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791" y="2995780"/>
            <a:ext cx="2193235" cy="365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75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2">
            <a:extLst>
              <a:ext uri="{FF2B5EF4-FFF2-40B4-BE49-F238E27FC236}">
                <a16:creationId xmlns:a16="http://schemas.microsoft.com/office/drawing/2014/main" id="{E5079E4E-D2B6-4345-A04C-AE5B85BD7E8C}"/>
              </a:ext>
            </a:extLst>
          </p:cNvPr>
          <p:cNvSpPr txBox="1">
            <a:spLocks/>
          </p:cNvSpPr>
          <p:nvPr/>
        </p:nvSpPr>
        <p:spPr>
          <a:xfrm>
            <a:off x="0" y="206828"/>
            <a:ext cx="11446329" cy="14511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獎勵方式</a:t>
            </a:r>
            <a:r>
              <a:rPr lang="en-US" altLang="zh-TW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</a:t>
            </a:r>
            <a:r>
              <a:rPr lang="en-US" altLang="zh-TW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zh-TW" alt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dirty="0">
                <a:solidFill>
                  <a:srgbClr val="002060"/>
                </a:solidFill>
              </a:rPr>
              <a:t/>
            </a:r>
            <a:br>
              <a:rPr lang="en-US" altLang="zh-TW" dirty="0">
                <a:solidFill>
                  <a:srgbClr val="002060"/>
                </a:solidFill>
              </a:rPr>
            </a:br>
            <a:endParaRPr lang="zh-TW" altLang="en-US" dirty="0">
              <a:solidFill>
                <a:srgbClr val="002060"/>
              </a:solidFill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82D80C9-0435-4172-A1C9-0D16C87E2B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1" t="8115" b="9566"/>
          <a:stretch/>
        </p:blipFill>
        <p:spPr>
          <a:xfrm>
            <a:off x="189079" y="2080590"/>
            <a:ext cx="6261093" cy="4253949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2D5F22F9-D405-4565-B4D6-1820DC835A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" t="23462" r="3016" b="10580"/>
          <a:stretch/>
        </p:blipFill>
        <p:spPr>
          <a:xfrm rot="5400000">
            <a:off x="6163443" y="811694"/>
            <a:ext cx="6444343" cy="5234612"/>
          </a:xfrm>
          <a:prstGeom prst="rect">
            <a:avLst/>
          </a:prstGeom>
        </p:spPr>
      </p:pic>
      <p:sp>
        <p:nvSpPr>
          <p:cNvPr id="7" name="標題 2">
            <a:extLst>
              <a:ext uri="{FF2B5EF4-FFF2-40B4-BE49-F238E27FC236}">
                <a16:creationId xmlns:a16="http://schemas.microsoft.com/office/drawing/2014/main" id="{6B9E20A5-4B0E-4BB2-ADFE-6C8C51FFB6F1}"/>
              </a:ext>
            </a:extLst>
          </p:cNvPr>
          <p:cNvSpPr txBox="1">
            <a:spLocks/>
          </p:cNvSpPr>
          <p:nvPr/>
        </p:nvSpPr>
        <p:spPr>
          <a:xfrm>
            <a:off x="7627926" y="3073592"/>
            <a:ext cx="3967727" cy="14511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en-US" altLang="zh-TW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300</a:t>
            </a:r>
            <a:r>
              <a:rPr lang="zh-TW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點可換</a:t>
            </a:r>
            <a:r>
              <a:rPr lang="zh-TW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dirty="0">
                <a:solidFill>
                  <a:srgbClr val="002060"/>
                </a:solidFill>
              </a:rPr>
              <a:t/>
            </a:r>
            <a:br>
              <a:rPr lang="en-US" altLang="zh-TW" dirty="0">
                <a:solidFill>
                  <a:srgbClr val="002060"/>
                </a:solidFill>
              </a:rPr>
            </a:br>
            <a:endParaRPr lang="zh-TW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55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2">
            <a:extLst>
              <a:ext uri="{FF2B5EF4-FFF2-40B4-BE49-F238E27FC236}">
                <a16:creationId xmlns:a16="http://schemas.microsoft.com/office/drawing/2014/main" id="{E5079E4E-D2B6-4345-A04C-AE5B85BD7E8C}"/>
              </a:ext>
            </a:extLst>
          </p:cNvPr>
          <p:cNvSpPr txBox="1">
            <a:spLocks/>
          </p:cNvSpPr>
          <p:nvPr/>
        </p:nvSpPr>
        <p:spPr>
          <a:xfrm>
            <a:off x="0" y="206828"/>
            <a:ext cx="11446329" cy="14511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獎勵方式</a:t>
            </a:r>
            <a:r>
              <a:rPr lang="en-US" altLang="zh-TW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二</a:t>
            </a:r>
            <a:r>
              <a:rPr lang="en-US" altLang="zh-TW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zh-TW" alt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dirty="0">
                <a:solidFill>
                  <a:srgbClr val="002060"/>
                </a:solidFill>
              </a:rPr>
              <a:t/>
            </a:r>
            <a:br>
              <a:rPr lang="en-US" altLang="zh-TW" dirty="0">
                <a:solidFill>
                  <a:srgbClr val="002060"/>
                </a:solidFill>
              </a:rPr>
            </a:br>
            <a:endParaRPr lang="zh-TW" altLang="en-US" dirty="0">
              <a:solidFill>
                <a:srgbClr val="002060"/>
              </a:solidFill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872BE44-8EBE-4FC5-BDE0-F2AACD9C48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5" name="標題 2">
            <a:extLst>
              <a:ext uri="{FF2B5EF4-FFF2-40B4-BE49-F238E27FC236}">
                <a16:creationId xmlns:a16="http://schemas.microsoft.com/office/drawing/2014/main" id="{C4D82393-A425-4681-9772-4646D8995A36}"/>
              </a:ext>
            </a:extLst>
          </p:cNvPr>
          <p:cNvSpPr txBox="1">
            <a:spLocks/>
          </p:cNvSpPr>
          <p:nvPr/>
        </p:nvSpPr>
        <p:spPr>
          <a:xfrm>
            <a:off x="-1" y="1458449"/>
            <a:ext cx="5459897" cy="519272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每次月考後</a:t>
            </a:r>
            <a:endParaRPr lang="en-US" altLang="zh-TW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五年級兌換獎品的時間 </a:t>
            </a:r>
            <a:endParaRPr lang="en-US" altLang="zh-TW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TW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有閱讀點數的同學都可以一起加入兌換獎品的行列</a:t>
            </a:r>
            <a:r>
              <a:rPr lang="en-US" altLang="zh-TW" dirty="0">
                <a:solidFill>
                  <a:srgbClr val="002060"/>
                </a:solidFill>
              </a:rPr>
              <a:t/>
            </a:r>
            <a:br>
              <a:rPr lang="en-US" altLang="zh-TW" dirty="0">
                <a:solidFill>
                  <a:srgbClr val="002060"/>
                </a:solidFill>
              </a:rPr>
            </a:br>
            <a:endParaRPr lang="zh-TW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14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99045" y="3829257"/>
            <a:ext cx="7697337" cy="2486025"/>
          </a:xfrm>
        </p:spPr>
        <p:txBody>
          <a:bodyPr rtlCol="0">
            <a:noAutofit/>
          </a:bodyPr>
          <a:lstStyle/>
          <a:p>
            <a:pPr algn="ctr"/>
            <a:r>
              <a:rPr lang="en-US" altLang="zh-TW" sz="10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lesforce Sans"/>
                <a:sym typeface="Salesforce Sans"/>
              </a:rPr>
              <a:t>Thank you</a:t>
            </a:r>
            <a:r>
              <a:rPr lang="en-US" altLang="zh-TW" sz="10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lesforce Sans"/>
                <a:sym typeface="Salesforce Sans"/>
              </a:rPr>
              <a:t/>
            </a:r>
            <a:br>
              <a:rPr lang="en-US" altLang="zh-TW" sz="10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lesforce Sans"/>
                <a:sym typeface="Salesforce Sans"/>
              </a:rPr>
            </a:br>
            <a:r>
              <a:rPr lang="en-US" altLang="zh-TW" sz="10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lesforce Sans"/>
                <a:sym typeface="Salesforce Sans"/>
              </a:rPr>
              <a:t>Gracias</a:t>
            </a:r>
            <a:r>
              <a:rPr lang="en-US" altLang="zh-TW" sz="10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lesforce Sans"/>
                <a:sym typeface="Salesforce Sans"/>
              </a:rPr>
              <a:t/>
            </a:r>
            <a:br>
              <a:rPr lang="en-US" altLang="zh-TW" sz="10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lesforce Sans"/>
                <a:sym typeface="Salesforce Sans"/>
              </a:rPr>
            </a:br>
            <a:r>
              <a:rPr lang="en-US" altLang="ko-KR" sz="103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lesforce Sans"/>
                <a:sym typeface="Salesforce Sans"/>
              </a:rPr>
              <a:t>Merci</a:t>
            </a:r>
            <a:r>
              <a:rPr lang="en-US" altLang="zh-TW" sz="10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lesforce Sans"/>
                <a:sym typeface="Salesforce Sans"/>
              </a:rPr>
              <a:t/>
            </a:r>
            <a:br>
              <a:rPr lang="en-US" altLang="zh-TW" sz="10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lesforce Sans"/>
                <a:sym typeface="Salesforce Sans"/>
              </a:rPr>
            </a:br>
            <a:r>
              <a:rPr lang="vi-VN" altLang="zh-TW" sz="103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lesforce Sans"/>
                <a:sym typeface="Salesforce Sans"/>
              </a:rPr>
              <a:t>Danke</a:t>
            </a:r>
            <a:endParaRPr lang="zh-TW" altLang="en-US" sz="103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lesforce Sans"/>
              <a:sym typeface="Salesforce Sans"/>
            </a:endParaRPr>
          </a:p>
        </p:txBody>
      </p:sp>
    </p:spTree>
    <p:extLst>
      <p:ext uri="{BB962C8B-B14F-4D97-AF65-F5344CB8AC3E}">
        <p14:creationId xmlns:p14="http://schemas.microsoft.com/office/powerpoint/2010/main" val="427456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內容預留位置 14" descr="顯示 5 個升冪步驟的階梯狀流程圖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6613224"/>
              </p:ext>
            </p:extLst>
          </p:nvPr>
        </p:nvGraphicFramePr>
        <p:xfrm>
          <a:off x="-1" y="1"/>
          <a:ext cx="12192000" cy="5470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標題 2">
            <a:extLst>
              <a:ext uri="{FF2B5EF4-FFF2-40B4-BE49-F238E27FC236}">
                <a16:creationId xmlns:a16="http://schemas.microsoft.com/office/drawing/2014/main" id="{E5079E4E-D2B6-4345-A04C-AE5B85BD7E8C}"/>
              </a:ext>
            </a:extLst>
          </p:cNvPr>
          <p:cNvSpPr txBox="1">
            <a:spLocks/>
          </p:cNvSpPr>
          <p:nvPr/>
        </p:nvSpPr>
        <p:spPr>
          <a:xfrm>
            <a:off x="152399" y="304800"/>
            <a:ext cx="4989444" cy="14511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閱讀五大洲 </a:t>
            </a:r>
            <a:r>
              <a:rPr lang="en-US" altLang="zh-TW" dirty="0">
                <a:solidFill>
                  <a:srgbClr val="002060"/>
                </a:solidFill>
              </a:rPr>
              <a:t/>
            </a:r>
            <a:br>
              <a:rPr lang="en-US" altLang="zh-TW" dirty="0">
                <a:solidFill>
                  <a:srgbClr val="002060"/>
                </a:solidFill>
              </a:rPr>
            </a:br>
            <a:endParaRPr lang="zh-TW" altLang="en-US" dirty="0">
              <a:solidFill>
                <a:srgbClr val="002060"/>
              </a:solidFill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6A0E749A-C3A9-4A26-9A97-86D929B2DE07}"/>
              </a:ext>
            </a:extLst>
          </p:cNvPr>
          <p:cNvSpPr/>
          <p:nvPr/>
        </p:nvSpPr>
        <p:spPr>
          <a:xfrm>
            <a:off x="2767526" y="4715274"/>
            <a:ext cx="8825384" cy="160351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圖書</a:t>
            </a:r>
            <a:r>
              <a:rPr lang="en-US" altLang="zh-TW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zh-TW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國語日報</a:t>
            </a:r>
            <a:r>
              <a:rPr lang="en-US" altLang="zh-TW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zh-TW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人間福報</a:t>
            </a:r>
            <a:endParaRPr lang="zh-TW" alt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標題 2">
            <a:extLst>
              <a:ext uri="{FF2B5EF4-FFF2-40B4-BE49-F238E27FC236}">
                <a16:creationId xmlns:a16="http://schemas.microsoft.com/office/drawing/2014/main" id="{34AF9568-EAB7-49C8-BDB3-F1F274375F22}"/>
              </a:ext>
            </a:extLst>
          </p:cNvPr>
          <p:cNvSpPr txBox="1">
            <a:spLocks/>
          </p:cNvSpPr>
          <p:nvPr/>
        </p:nvSpPr>
        <p:spPr>
          <a:xfrm>
            <a:off x="4158440" y="3311794"/>
            <a:ext cx="2473588" cy="1575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en-US" altLang="zh-TW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Europe</a:t>
            </a:r>
            <a:r>
              <a:rPr lang="zh-TW" altLang="en-US" sz="7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dirty="0">
                <a:solidFill>
                  <a:srgbClr val="002060"/>
                </a:solidFill>
              </a:rPr>
              <a:t/>
            </a:r>
            <a:br>
              <a:rPr lang="en-US" altLang="zh-TW" dirty="0">
                <a:solidFill>
                  <a:srgbClr val="002060"/>
                </a:solidFill>
              </a:rPr>
            </a:br>
            <a:endParaRPr lang="zh-TW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75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96"/>
          <a:stretch/>
        </p:blipFill>
        <p:spPr>
          <a:xfrm>
            <a:off x="0" y="-1"/>
            <a:ext cx="12192001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標題 2">
            <a:extLst>
              <a:ext uri="{FF2B5EF4-FFF2-40B4-BE49-F238E27FC236}">
                <a16:creationId xmlns:a16="http://schemas.microsoft.com/office/drawing/2014/main" id="{67791709-1F09-49D4-B3FC-2AFB966C1E3F}"/>
              </a:ext>
            </a:extLst>
          </p:cNvPr>
          <p:cNvSpPr txBox="1">
            <a:spLocks/>
          </p:cNvSpPr>
          <p:nvPr/>
        </p:nvSpPr>
        <p:spPr>
          <a:xfrm>
            <a:off x="5431332" y="1010701"/>
            <a:ext cx="2861330" cy="18376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en-US" altLang="zh-TW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Europe</a:t>
            </a:r>
            <a:r>
              <a:rPr lang="zh-TW" altLang="en-US" sz="7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dirty="0">
                <a:solidFill>
                  <a:srgbClr val="002060"/>
                </a:solidFill>
              </a:rPr>
              <a:t/>
            </a:r>
            <a:br>
              <a:rPr lang="en-US" altLang="zh-TW" dirty="0">
                <a:solidFill>
                  <a:srgbClr val="002060"/>
                </a:solidFill>
              </a:rPr>
            </a:br>
            <a:endParaRPr lang="zh-TW" altLang="en-US" dirty="0">
              <a:solidFill>
                <a:srgbClr val="002060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539" y="472964"/>
            <a:ext cx="1555344" cy="350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84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45" y="0"/>
            <a:ext cx="8996855" cy="6873598"/>
          </a:xfrm>
          <a:prstGeom prst="rect">
            <a:avLst/>
          </a:prstGeom>
        </p:spPr>
      </p:pic>
      <p:sp>
        <p:nvSpPr>
          <p:cNvPr id="5" name="標題 2">
            <a:extLst>
              <a:ext uri="{FF2B5EF4-FFF2-40B4-BE49-F238E27FC236}">
                <a16:creationId xmlns:a16="http://schemas.microsoft.com/office/drawing/2014/main" id="{67791709-1F09-49D4-B3FC-2AFB966C1E3F}"/>
              </a:ext>
            </a:extLst>
          </p:cNvPr>
          <p:cNvSpPr txBox="1">
            <a:spLocks/>
          </p:cNvSpPr>
          <p:nvPr/>
        </p:nvSpPr>
        <p:spPr>
          <a:xfrm>
            <a:off x="5200105" y="5414536"/>
            <a:ext cx="2861330" cy="18376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南</a:t>
            </a:r>
            <a:r>
              <a:rPr lang="zh-TW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歐</a:t>
            </a:r>
            <a:r>
              <a:rPr lang="zh-TW" altLang="en-US" sz="7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dirty="0">
                <a:solidFill>
                  <a:srgbClr val="002060"/>
                </a:solidFill>
              </a:rPr>
              <a:t/>
            </a:r>
            <a:br>
              <a:rPr lang="en-US" altLang="zh-TW" dirty="0">
                <a:solidFill>
                  <a:srgbClr val="002060"/>
                </a:solidFill>
              </a:rPr>
            </a:br>
            <a:endParaRPr lang="zh-TW" altLang="en-US" dirty="0">
              <a:solidFill>
                <a:srgbClr val="002060"/>
              </a:solidFill>
            </a:endParaRPr>
          </a:p>
        </p:txBody>
      </p:sp>
      <p:sp>
        <p:nvSpPr>
          <p:cNvPr id="7" name="標題 2">
            <a:extLst>
              <a:ext uri="{FF2B5EF4-FFF2-40B4-BE49-F238E27FC236}">
                <a16:creationId xmlns:a16="http://schemas.microsoft.com/office/drawing/2014/main" id="{67791709-1F09-49D4-B3FC-2AFB966C1E3F}"/>
              </a:ext>
            </a:extLst>
          </p:cNvPr>
          <p:cNvSpPr txBox="1">
            <a:spLocks/>
          </p:cNvSpPr>
          <p:nvPr/>
        </p:nvSpPr>
        <p:spPr>
          <a:xfrm>
            <a:off x="5930574" y="1152591"/>
            <a:ext cx="2861330" cy="18376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北</a:t>
            </a:r>
            <a:r>
              <a:rPr lang="zh-TW" alt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歐</a:t>
            </a:r>
            <a:r>
              <a:rPr lang="zh-TW" altLang="en-US" sz="7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dirty="0">
                <a:solidFill>
                  <a:srgbClr val="002060"/>
                </a:solidFill>
              </a:rPr>
              <a:t/>
            </a:r>
            <a:br>
              <a:rPr lang="en-US" altLang="zh-TW" dirty="0">
                <a:solidFill>
                  <a:srgbClr val="002060"/>
                </a:solidFill>
              </a:rPr>
            </a:br>
            <a:endParaRPr lang="zh-TW" altLang="en-US" dirty="0">
              <a:solidFill>
                <a:srgbClr val="002060"/>
              </a:solidFill>
            </a:endParaRPr>
          </a:p>
        </p:txBody>
      </p:sp>
      <p:sp>
        <p:nvSpPr>
          <p:cNvPr id="8" name="標題 2">
            <a:extLst>
              <a:ext uri="{FF2B5EF4-FFF2-40B4-BE49-F238E27FC236}">
                <a16:creationId xmlns:a16="http://schemas.microsoft.com/office/drawing/2014/main" id="{67791709-1F09-49D4-B3FC-2AFB966C1E3F}"/>
              </a:ext>
            </a:extLst>
          </p:cNvPr>
          <p:cNvSpPr txBox="1">
            <a:spLocks/>
          </p:cNvSpPr>
          <p:nvPr/>
        </p:nvSpPr>
        <p:spPr>
          <a:xfrm>
            <a:off x="6133011" y="3771356"/>
            <a:ext cx="2861330" cy="18376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西</a:t>
            </a:r>
            <a:r>
              <a:rPr lang="zh-TW" alt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歐</a:t>
            </a:r>
            <a:r>
              <a:rPr lang="zh-TW" altLang="en-US" sz="7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dirty="0">
                <a:solidFill>
                  <a:srgbClr val="002060"/>
                </a:solidFill>
              </a:rPr>
              <a:t/>
            </a:r>
            <a:br>
              <a:rPr lang="en-US" altLang="zh-TW" dirty="0">
                <a:solidFill>
                  <a:srgbClr val="002060"/>
                </a:solidFill>
              </a:rPr>
            </a:br>
            <a:endParaRPr lang="zh-TW" altLang="en-US" dirty="0">
              <a:solidFill>
                <a:srgbClr val="002060"/>
              </a:solidFill>
            </a:endParaRPr>
          </a:p>
        </p:txBody>
      </p:sp>
      <p:sp>
        <p:nvSpPr>
          <p:cNvPr id="9" name="標題 2">
            <a:extLst>
              <a:ext uri="{FF2B5EF4-FFF2-40B4-BE49-F238E27FC236}">
                <a16:creationId xmlns:a16="http://schemas.microsoft.com/office/drawing/2014/main" id="{67791709-1F09-49D4-B3FC-2AFB966C1E3F}"/>
              </a:ext>
            </a:extLst>
          </p:cNvPr>
          <p:cNvSpPr txBox="1">
            <a:spLocks/>
          </p:cNvSpPr>
          <p:nvPr/>
        </p:nvSpPr>
        <p:spPr>
          <a:xfrm>
            <a:off x="9330670" y="1599197"/>
            <a:ext cx="2861330" cy="18376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東</a:t>
            </a:r>
            <a:r>
              <a:rPr lang="zh-TW" alt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歐</a:t>
            </a:r>
            <a:r>
              <a:rPr lang="zh-TW" altLang="en-US" sz="7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dirty="0">
                <a:solidFill>
                  <a:srgbClr val="002060"/>
                </a:solidFill>
              </a:rPr>
              <a:t/>
            </a:r>
            <a:br>
              <a:rPr lang="en-US" altLang="zh-TW" dirty="0">
                <a:solidFill>
                  <a:srgbClr val="002060"/>
                </a:solidFill>
              </a:rPr>
            </a:br>
            <a:endParaRPr lang="zh-TW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69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45" y="0"/>
            <a:ext cx="8996855" cy="6873598"/>
          </a:xfrm>
          <a:prstGeom prst="rect">
            <a:avLst/>
          </a:prstGeom>
        </p:spPr>
      </p:pic>
      <p:sp>
        <p:nvSpPr>
          <p:cNvPr id="8" name="標題 2">
            <a:extLst>
              <a:ext uri="{FF2B5EF4-FFF2-40B4-BE49-F238E27FC236}">
                <a16:creationId xmlns:a16="http://schemas.microsoft.com/office/drawing/2014/main" id="{67791709-1F09-49D4-B3FC-2AFB966C1E3F}"/>
              </a:ext>
            </a:extLst>
          </p:cNvPr>
          <p:cNvSpPr txBox="1">
            <a:spLocks/>
          </p:cNvSpPr>
          <p:nvPr/>
        </p:nvSpPr>
        <p:spPr>
          <a:xfrm>
            <a:off x="6133011" y="3771356"/>
            <a:ext cx="2861330" cy="18376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西</a:t>
            </a:r>
            <a:r>
              <a:rPr lang="zh-TW" alt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歐</a:t>
            </a:r>
            <a:r>
              <a:rPr lang="zh-TW" altLang="en-US" sz="7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dirty="0">
                <a:solidFill>
                  <a:srgbClr val="002060"/>
                </a:solidFill>
              </a:rPr>
              <a:t/>
            </a:r>
            <a:br>
              <a:rPr lang="en-US" altLang="zh-TW" dirty="0">
                <a:solidFill>
                  <a:srgbClr val="002060"/>
                </a:solidFill>
              </a:rPr>
            </a:br>
            <a:endParaRPr lang="zh-TW" altLang="en-US" dirty="0">
              <a:solidFill>
                <a:srgbClr val="00206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609599" y="253646"/>
            <a:ext cx="600140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TW" altLang="en-US" dirty="0"/>
          </a:p>
          <a:p>
            <a:r>
              <a:rPr lang="zh-TW" alt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</a:t>
            </a:r>
            <a:r>
              <a:rPr lang="zh-TW" alt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法國</a:t>
            </a:r>
            <a:endParaRPr lang="zh-TW" alt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r>
              <a:rPr lang="zh-TW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荷蘭</a:t>
            </a:r>
          </a:p>
          <a:p>
            <a:r>
              <a:rPr lang="zh-TW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比利時</a:t>
            </a:r>
          </a:p>
          <a:p>
            <a:r>
              <a:rPr lang="zh-TW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盧森堡</a:t>
            </a:r>
          </a:p>
          <a:p>
            <a:r>
              <a:rPr lang="zh-TW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瑞士</a:t>
            </a:r>
          </a:p>
          <a:p>
            <a:r>
              <a:rPr lang="zh-TW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列支敦斯登</a:t>
            </a:r>
          </a:p>
          <a:p>
            <a:r>
              <a:rPr lang="zh-TW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奧地利</a:t>
            </a:r>
          </a:p>
          <a:p>
            <a:r>
              <a:rPr lang="zh-TW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摩納哥</a:t>
            </a:r>
          </a:p>
          <a:p>
            <a:r>
              <a:rPr lang="zh-TW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德國</a:t>
            </a:r>
          </a:p>
        </p:txBody>
      </p:sp>
      <p:pic>
        <p:nvPicPr>
          <p:cNvPr id="1026" name="Picture 2" descr="22px-Flag_of_France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22px-Flag_of_the_Netherlands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22px-Flag_of_Belgium_%28civil%29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22px-Flag_of_Luxembourg.sv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20px-Flag_of_Switzerland.sv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22px-Flag_of_Liechtenstein.sv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22px-Flag_of_Austria.sv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22px-Flag_of_Monaco.sv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22px-Flag_of_Germany.sv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83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45" y="0"/>
            <a:ext cx="8996855" cy="6873598"/>
          </a:xfrm>
          <a:prstGeom prst="rect">
            <a:avLst/>
          </a:prstGeom>
        </p:spPr>
      </p:pic>
      <p:sp>
        <p:nvSpPr>
          <p:cNvPr id="9" name="標題 2">
            <a:extLst>
              <a:ext uri="{FF2B5EF4-FFF2-40B4-BE49-F238E27FC236}">
                <a16:creationId xmlns:a16="http://schemas.microsoft.com/office/drawing/2014/main" id="{67791709-1F09-49D4-B3FC-2AFB966C1E3F}"/>
              </a:ext>
            </a:extLst>
          </p:cNvPr>
          <p:cNvSpPr txBox="1">
            <a:spLocks/>
          </p:cNvSpPr>
          <p:nvPr/>
        </p:nvSpPr>
        <p:spPr>
          <a:xfrm>
            <a:off x="9330670" y="1599197"/>
            <a:ext cx="2861330" cy="18376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東</a:t>
            </a:r>
            <a:r>
              <a:rPr lang="zh-TW" alt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歐</a:t>
            </a:r>
            <a:r>
              <a:rPr lang="zh-TW" altLang="en-US" sz="7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dirty="0">
                <a:solidFill>
                  <a:srgbClr val="002060"/>
                </a:solidFill>
              </a:rPr>
              <a:t/>
            </a:r>
            <a:br>
              <a:rPr lang="en-US" altLang="zh-TW" dirty="0">
                <a:solidFill>
                  <a:srgbClr val="002060"/>
                </a:solidFill>
              </a:rPr>
            </a:br>
            <a:endParaRPr lang="zh-TW" altLang="en-US" dirty="0">
              <a:solidFill>
                <a:srgbClr val="00206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544022" y="620643"/>
            <a:ext cx="321616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 </a:t>
            </a:r>
            <a:r>
              <a:rPr lang="zh-TW" altLang="en-US" dirty="0" smtClean="0"/>
              <a:t> </a:t>
            </a:r>
            <a:r>
              <a:rPr lang="zh-TW" alt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波蘭</a:t>
            </a:r>
            <a:endParaRPr lang="zh-TW" alt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r>
              <a:rPr lang="zh-TW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匈牙利</a:t>
            </a:r>
          </a:p>
          <a:p>
            <a:r>
              <a:rPr lang="zh-TW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斯洛伐克</a:t>
            </a:r>
          </a:p>
          <a:p>
            <a:r>
              <a:rPr lang="zh-TW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捷克</a:t>
            </a:r>
          </a:p>
          <a:p>
            <a:r>
              <a:rPr lang="zh-TW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保加利亞</a:t>
            </a:r>
          </a:p>
          <a:p>
            <a:r>
              <a:rPr lang="zh-TW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羅馬尼亞</a:t>
            </a:r>
          </a:p>
          <a:p>
            <a:r>
              <a:rPr lang="zh-TW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俄羅斯</a:t>
            </a:r>
          </a:p>
          <a:p>
            <a:r>
              <a:rPr lang="zh-TW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烏克蘭</a:t>
            </a:r>
          </a:p>
          <a:p>
            <a:r>
              <a:rPr lang="zh-TW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白俄羅斯</a:t>
            </a:r>
          </a:p>
          <a:p>
            <a:r>
              <a:rPr lang="zh-TW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摩爾多瓦</a:t>
            </a:r>
          </a:p>
        </p:txBody>
      </p:sp>
    </p:spTree>
    <p:extLst>
      <p:ext uri="{BB962C8B-B14F-4D97-AF65-F5344CB8AC3E}">
        <p14:creationId xmlns:p14="http://schemas.microsoft.com/office/powerpoint/2010/main" val="133154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45" y="0"/>
            <a:ext cx="8996855" cy="6873598"/>
          </a:xfrm>
          <a:prstGeom prst="rect">
            <a:avLst/>
          </a:prstGeom>
        </p:spPr>
      </p:pic>
      <p:sp>
        <p:nvSpPr>
          <p:cNvPr id="7" name="標題 2">
            <a:extLst>
              <a:ext uri="{FF2B5EF4-FFF2-40B4-BE49-F238E27FC236}">
                <a16:creationId xmlns:a16="http://schemas.microsoft.com/office/drawing/2014/main" id="{67791709-1F09-49D4-B3FC-2AFB966C1E3F}"/>
              </a:ext>
            </a:extLst>
          </p:cNvPr>
          <p:cNvSpPr txBox="1">
            <a:spLocks/>
          </p:cNvSpPr>
          <p:nvPr/>
        </p:nvSpPr>
        <p:spPr>
          <a:xfrm>
            <a:off x="5930574" y="1152591"/>
            <a:ext cx="2861330" cy="18376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北</a:t>
            </a:r>
            <a:r>
              <a:rPr lang="zh-TW" alt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歐</a:t>
            </a:r>
            <a:r>
              <a:rPr lang="zh-TW" altLang="en-US" sz="7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dirty="0">
                <a:solidFill>
                  <a:srgbClr val="002060"/>
                </a:solidFill>
              </a:rPr>
              <a:t/>
            </a:r>
            <a:br>
              <a:rPr lang="en-US" altLang="zh-TW" dirty="0">
                <a:solidFill>
                  <a:srgbClr val="002060"/>
                </a:solidFill>
              </a:rPr>
            </a:br>
            <a:endParaRPr lang="zh-TW" altLang="en-US" dirty="0">
              <a:solidFill>
                <a:srgbClr val="00206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809298" y="564361"/>
            <a:ext cx="364708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 </a:t>
            </a:r>
            <a:r>
              <a:rPr lang="zh-TW" altLang="en-US" dirty="0" smtClean="0"/>
              <a:t> </a:t>
            </a:r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俄羅斯</a:t>
            </a:r>
            <a:endParaRPr lang="zh-TW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英國</a:t>
            </a:r>
          </a:p>
          <a:p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丹麥</a:t>
            </a:r>
          </a:p>
          <a:p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挪威</a:t>
            </a:r>
          </a:p>
          <a:p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冰島</a:t>
            </a:r>
          </a:p>
          <a:p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芬蘭</a:t>
            </a:r>
          </a:p>
          <a:p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瑞典</a:t>
            </a:r>
          </a:p>
          <a:p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立陶宛</a:t>
            </a:r>
          </a:p>
          <a:p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拉脫維亞</a:t>
            </a:r>
          </a:p>
          <a:p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愛沙尼亞</a:t>
            </a:r>
          </a:p>
          <a:p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愛爾蘭</a:t>
            </a:r>
          </a:p>
        </p:txBody>
      </p:sp>
    </p:spTree>
    <p:extLst>
      <p:ext uri="{BB962C8B-B14F-4D97-AF65-F5344CB8AC3E}">
        <p14:creationId xmlns:p14="http://schemas.microsoft.com/office/powerpoint/2010/main" val="389047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45" y="-15598"/>
            <a:ext cx="8996855" cy="6873598"/>
          </a:xfrm>
          <a:prstGeom prst="rect">
            <a:avLst/>
          </a:prstGeom>
        </p:spPr>
      </p:pic>
      <p:sp>
        <p:nvSpPr>
          <p:cNvPr id="5" name="標題 2">
            <a:extLst>
              <a:ext uri="{FF2B5EF4-FFF2-40B4-BE49-F238E27FC236}">
                <a16:creationId xmlns:a16="http://schemas.microsoft.com/office/drawing/2014/main" id="{67791709-1F09-49D4-B3FC-2AFB966C1E3F}"/>
              </a:ext>
            </a:extLst>
          </p:cNvPr>
          <p:cNvSpPr txBox="1">
            <a:spLocks/>
          </p:cNvSpPr>
          <p:nvPr/>
        </p:nvSpPr>
        <p:spPr>
          <a:xfrm>
            <a:off x="5200105" y="5414536"/>
            <a:ext cx="2861330" cy="18376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南</a:t>
            </a:r>
            <a:r>
              <a:rPr lang="zh-TW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歐</a:t>
            </a:r>
            <a:r>
              <a:rPr lang="zh-TW" altLang="en-US" sz="7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dirty="0">
                <a:solidFill>
                  <a:srgbClr val="002060"/>
                </a:solidFill>
              </a:rPr>
              <a:t/>
            </a:r>
            <a:br>
              <a:rPr lang="en-US" altLang="zh-TW" dirty="0">
                <a:solidFill>
                  <a:srgbClr val="002060"/>
                </a:solidFill>
              </a:rPr>
            </a:br>
            <a:endParaRPr lang="zh-TW" altLang="en-US" dirty="0">
              <a:solidFill>
                <a:srgbClr val="00206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615" y="962569"/>
            <a:ext cx="78196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 </a:t>
            </a:r>
            <a:r>
              <a:rPr lang="zh-TW" altLang="en-US" dirty="0" smtClean="0"/>
              <a:t> </a:t>
            </a:r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葡萄牙       西班牙</a:t>
            </a:r>
            <a:endParaRPr lang="zh-TW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</a:t>
            </a:r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希臘          義大利</a:t>
            </a:r>
            <a:endParaRPr lang="zh-TW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</a:t>
            </a:r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梵蒂岡       安道爾</a:t>
            </a:r>
            <a:endParaRPr lang="zh-TW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北</a:t>
            </a:r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馬其頓    聖馬利諾</a:t>
            </a:r>
            <a:endParaRPr lang="zh-TW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</a:t>
            </a:r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馬爾他       斯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洛維尼亞</a:t>
            </a:r>
          </a:p>
          <a:p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</a:t>
            </a:r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克羅埃西亞 波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赫</a:t>
            </a:r>
          </a:p>
          <a:p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蒙特內哥</a:t>
            </a:r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羅 塞爾維亞</a:t>
            </a:r>
            <a:endParaRPr lang="zh-TW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科索</a:t>
            </a:r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沃       阿爾巴尼亞</a:t>
            </a:r>
            <a:endParaRPr lang="zh-TW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直布羅陀</a:t>
            </a:r>
          </a:p>
        </p:txBody>
      </p:sp>
    </p:spTree>
    <p:extLst>
      <p:ext uri="{BB962C8B-B14F-4D97-AF65-F5344CB8AC3E}">
        <p14:creationId xmlns:p14="http://schemas.microsoft.com/office/powerpoint/2010/main" val="20117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2">
            <a:extLst>
              <a:ext uri="{FF2B5EF4-FFF2-40B4-BE49-F238E27FC236}">
                <a16:creationId xmlns:a16="http://schemas.microsoft.com/office/drawing/2014/main" id="{E5079E4E-D2B6-4345-A04C-AE5B85BD7E8C}"/>
              </a:ext>
            </a:extLst>
          </p:cNvPr>
          <p:cNvSpPr txBox="1">
            <a:spLocks/>
          </p:cNvSpPr>
          <p:nvPr/>
        </p:nvSpPr>
        <p:spPr>
          <a:xfrm>
            <a:off x="0" y="206828"/>
            <a:ext cx="11446329" cy="14511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圖書可以在學校圖書館尋找 </a:t>
            </a:r>
            <a:r>
              <a:rPr lang="en-US" altLang="zh-TW" dirty="0">
                <a:solidFill>
                  <a:srgbClr val="002060"/>
                </a:solidFill>
              </a:rPr>
              <a:t/>
            </a:r>
            <a:br>
              <a:rPr lang="en-US" altLang="zh-TW" dirty="0">
                <a:solidFill>
                  <a:srgbClr val="002060"/>
                </a:solidFill>
              </a:rPr>
            </a:br>
            <a:endParaRPr lang="zh-TW" altLang="en-US" dirty="0">
              <a:solidFill>
                <a:srgbClr val="002060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386" y="1646793"/>
            <a:ext cx="3643969" cy="5005452"/>
          </a:xfrm>
          <a:prstGeom prst="rect">
            <a:avLst/>
          </a:prstGeom>
        </p:spPr>
      </p:pic>
      <p:pic>
        <p:nvPicPr>
          <p:cNvPr id="4098" name="Picture 2" descr="英國尋寶記|二手書交易資訊- TAAZE 讀冊生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57" y="1646793"/>
            <a:ext cx="3554577" cy="508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234" y="1646793"/>
            <a:ext cx="3936726" cy="500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46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兒童遊樂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239_TF03461883.potx" id="{3695179C-43BF-4D9E-8864-ABA95A1F4787}" vid="{287F8A78-20E1-4B79-BD19-FA60BDB2072A}"/>
    </a:ext>
  </a:extLst>
</a:theme>
</file>

<file path=ppt/theme/theme2.xml><?xml version="1.0" encoding="utf-8"?>
<a:theme xmlns:a="http://schemas.openxmlformats.org/drawingml/2006/main" name="Office 佈景主題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兒童遊樂教育簡報設計 (卡通插畫，寬螢幕)</Template>
  <TotalTime>612</TotalTime>
  <Words>251</Words>
  <Application>Microsoft Office PowerPoint</Application>
  <PresentationFormat>寬螢幕</PresentationFormat>
  <Paragraphs>81</Paragraphs>
  <Slides>17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5" baseType="lpstr">
      <vt:lpstr>Salesforce Sans</vt:lpstr>
      <vt:lpstr>文鼎標楷注音</vt:lpstr>
      <vt:lpstr>微軟正黑體</vt:lpstr>
      <vt:lpstr>Aharoni</vt:lpstr>
      <vt:lpstr>Euphemia</vt:lpstr>
      <vt:lpstr>Palatino Linotype</vt:lpstr>
      <vt:lpstr>Wingdings</vt:lpstr>
      <vt:lpstr>兒童遊樂 16X9</vt:lpstr>
      <vt:lpstr>閱讀知天下 2 Read to know the World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Thank you Gracias Merci Danke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閱讀推動經驗分享</dc:title>
  <dc:creator>5A88</dc:creator>
  <cp:lastModifiedBy>PCuser</cp:lastModifiedBy>
  <cp:revision>70</cp:revision>
  <dcterms:created xsi:type="dcterms:W3CDTF">2021-03-03T00:33:48Z</dcterms:created>
  <dcterms:modified xsi:type="dcterms:W3CDTF">2021-03-15T02:39:42Z</dcterms:modified>
</cp:coreProperties>
</file>