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2" r:id="rId2"/>
    <p:sldId id="293" r:id="rId3"/>
    <p:sldId id="270" r:id="rId4"/>
    <p:sldId id="267" r:id="rId5"/>
    <p:sldId id="289" r:id="rId6"/>
    <p:sldId id="297" r:id="rId7"/>
    <p:sldId id="291" r:id="rId8"/>
    <p:sldId id="292" r:id="rId9"/>
    <p:sldId id="294" r:id="rId10"/>
    <p:sldId id="283" r:id="rId11"/>
    <p:sldId id="300" r:id="rId12"/>
    <p:sldId id="301" r:id="rId13"/>
    <p:sldId id="306" r:id="rId14"/>
    <p:sldId id="307" r:id="rId15"/>
    <p:sldId id="308" r:id="rId16"/>
    <p:sldId id="309" r:id="rId17"/>
    <p:sldId id="310" r:id="rId18"/>
  </p:sldIdLst>
  <p:sldSz cx="12192000" cy="6858000"/>
  <p:notesSz cx="7099300" cy="10234613"/>
  <p:custDataLst>
    <p:tags r:id="rId2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2215" autoAdjust="0"/>
  </p:normalViewPr>
  <p:slideViewPr>
    <p:cSldViewPr snapToGrid="0">
      <p:cViewPr varScale="1">
        <p:scale>
          <a:sx n="48" d="100"/>
          <a:sy n="48" d="100"/>
        </p:scale>
        <p:origin x="11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2023/3/16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rtl="0">
              <a:defRPr sz="13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2023/3/16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rtl="0">
              <a:defRPr sz="13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65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3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0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15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523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16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71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dirty="0">
                <a:effectLst/>
                <a:ea typeface="標楷體" panose="03000509000000000000" pitchFamily="65" charset="-120"/>
                <a:cs typeface="Gungsuh" panose="02030600000101010101" pitchFamily="18" charset="-127"/>
              </a:rPr>
              <a:t/>
            </a:r>
            <a:br>
              <a:rPr lang="en-US" altLang="zh-TW" sz="1800" dirty="0">
                <a:effectLst/>
                <a:ea typeface="標楷體" panose="03000509000000000000" pitchFamily="65" charset="-120"/>
                <a:cs typeface="Gungsuh" panose="02030600000101010101" pitchFamily="18" charset="-127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17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80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05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84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725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552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198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29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80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73F7AA83-DE31-4E93-AB07-EF7FB05F667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407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5835FB-C795-4F9D-B379-8E7131B5AE93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D95528-320B-4504-A781-7505521F3D59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1083265-B95A-4CB3-B706-7925F408E6AA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3785C-7979-4062-9968-06A106A754F1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67A35-23FC-4943-B782-4F1FBC32C1A2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E4C774-8C43-41E5-9208-BFF8F75E4C1E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20D3CE-BFF0-404E-AE2E-E7137595107F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EFAB67-0EF5-448E-A13F-97D329142FB4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EFAB67-0EF5-448E-A13F-97D329142FB4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2331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EFAB67-0EF5-448E-A13F-97D329142FB4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251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66FE0F5-8C30-41EA-A112-08C7FF5058AF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32333E-0B6B-4D87-B7B9-ADF3EEA326D0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44A96F-3F50-4DC5-9B45-ABBE44BC4EBD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pPr rtl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715BCD9-AB37-4589-B449-90C5381ED9CE}" type="datetime1">
              <a:rPr lang="zh-TW" altLang="en-US" smtClean="0"/>
              <a:t>2023/3/16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tf3n7DTv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noProof="0" smtClean="0"/>
              <a:pPr rtl="0"/>
              <a:t>1</a:t>
            </a:fld>
            <a:endParaRPr lang="zh-TW" altLang="en-US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800100" y="923470"/>
            <a:ext cx="7937500" cy="3169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The rights of the </a:t>
            </a:r>
            <a:r>
              <a:rPr lang="en-US" sz="4800" b="1" dirty="0" smtClean="0">
                <a:latin typeface="Comic Sans MS" panose="030F0702030302020204" pitchFamily="66" charset="0"/>
              </a:rPr>
              <a:t>child</a:t>
            </a:r>
          </a:p>
          <a:p>
            <a:pPr algn="ctr"/>
            <a:r>
              <a:rPr lang="zh-TW" altLang="en-US" sz="48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兒童的</a:t>
            </a:r>
            <a:r>
              <a:rPr lang="zh-TW" altLang="en-US" sz="48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權利</a:t>
            </a:r>
            <a:endParaRPr lang="en-US" sz="48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9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10</a:t>
            </a:fld>
            <a:endParaRPr lang="en-US" altLang="zh-TW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FD93E8D6-C678-4049-88F0-4B0A7BF4325F}"/>
              </a:ext>
            </a:extLst>
          </p:cNvPr>
          <p:cNvSpPr txBox="1">
            <a:spLocks/>
          </p:cNvSpPr>
          <p:nvPr/>
        </p:nvSpPr>
        <p:spPr>
          <a:xfrm>
            <a:off x="0" y="327331"/>
            <a:ext cx="12114213" cy="1023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and Share</a:t>
            </a:r>
            <a:r>
              <a:rPr lang="en-US" altLang="zh-TW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ja-JP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思考</a:t>
            </a:r>
            <a:r>
              <a:rPr lang="ja-JP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與分享</a:t>
            </a:r>
            <a:endParaRPr lang="zh-TW" alt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0" name="內容版面配置區 3">
            <a:extLst>
              <a:ext uri="{FF2B5EF4-FFF2-40B4-BE49-F238E27FC236}">
                <a16:creationId xmlns:a16="http://schemas.microsoft.com/office/drawing/2014/main" id="{7295C5AA-D0E3-4787-9581-E55463E512F1}"/>
              </a:ext>
            </a:extLst>
          </p:cNvPr>
          <p:cNvSpPr txBox="1">
            <a:spLocks/>
          </p:cNvSpPr>
          <p:nvPr/>
        </p:nvSpPr>
        <p:spPr>
          <a:xfrm>
            <a:off x="1145271" y="1482049"/>
            <a:ext cx="10275886" cy="347639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zh-TW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kind of rights should children have</a:t>
            </a:r>
            <a:r>
              <a:rPr lang="en-US" altLang="zh-TW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你覺得孩子們應該擁有 </a:t>
            </a:r>
            <a:endParaRPr lang="en-US" altLang="zh-TW" sz="4800" b="1" dirty="0" smtClean="0">
              <a:solidFill>
                <a:srgbClr val="595959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4800" b="1" dirty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</a:t>
            </a: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麼樣的權利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en-US" altLang="zh-TW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11</a:t>
            </a:fld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8D3E993-8908-4FA1-A9C1-882AAB9174B5}"/>
              </a:ext>
            </a:extLst>
          </p:cNvPr>
          <p:cNvSpPr txBox="1">
            <a:spLocks/>
          </p:cNvSpPr>
          <p:nvPr/>
        </p:nvSpPr>
        <p:spPr>
          <a:xfrm>
            <a:off x="960582" y="890474"/>
            <a:ext cx="2233768" cy="104393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學</a:t>
            </a:r>
            <a:r>
              <a:rPr lang="zh-TW" altLang="en-US" sz="4800" b="1" dirty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習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4DFD1B6-B329-426C-B4DF-F3270F27E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1" y="2360270"/>
            <a:ext cx="3190314" cy="1914189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58B5F56-5178-433B-83F2-26824DCF18B4}"/>
              </a:ext>
            </a:extLst>
          </p:cNvPr>
          <p:cNvSpPr txBox="1">
            <a:spLocks/>
          </p:cNvSpPr>
          <p:nvPr/>
        </p:nvSpPr>
        <p:spPr>
          <a:xfrm>
            <a:off x="8899378" y="890474"/>
            <a:ext cx="2223734" cy="95691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r>
              <a:rPr lang="zh-TW" altLang="en-US" sz="48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健康</a:t>
            </a:r>
            <a:endParaRPr lang="zh-TW" altLang="en-US" sz="48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7BC5CE5-30FF-4D3D-B577-E30F6F8AD12D}"/>
              </a:ext>
            </a:extLst>
          </p:cNvPr>
          <p:cNvSpPr txBox="1">
            <a:spLocks/>
          </p:cNvSpPr>
          <p:nvPr/>
        </p:nvSpPr>
        <p:spPr>
          <a:xfrm>
            <a:off x="5028541" y="846832"/>
            <a:ext cx="2242918" cy="100055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玩耍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0814F0B-D983-45D4-ABA7-B24BCD2CA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40" y="2165700"/>
            <a:ext cx="2826811" cy="230332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246D63B-4C42-4E75-A5F8-2A915CEFA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91" y="2360270"/>
            <a:ext cx="3409023" cy="1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12</a:t>
            </a:fld>
            <a:endParaRPr lang="en-US" altLang="zh-TW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D895EA0-6038-4644-8922-6A1E1C112DB2}"/>
              </a:ext>
            </a:extLst>
          </p:cNvPr>
          <p:cNvSpPr txBox="1">
            <a:spLocks/>
          </p:cNvSpPr>
          <p:nvPr/>
        </p:nvSpPr>
        <p:spPr>
          <a:xfrm>
            <a:off x="2804546" y="855716"/>
            <a:ext cx="1953848" cy="85932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 algn="ctr"/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安全</a:t>
            </a:r>
            <a:endParaRPr lang="zh-TW" altLang="en-US" sz="9800" b="1" dirty="0">
              <a:latin typeface="Comic Sans MS" panose="030F0702030302020204" pitchFamily="66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076B492-1091-4D59-B087-6023D6CA22EF}"/>
              </a:ext>
            </a:extLst>
          </p:cNvPr>
          <p:cNvSpPr txBox="1">
            <a:spLocks/>
          </p:cNvSpPr>
          <p:nvPr/>
        </p:nvSpPr>
        <p:spPr>
          <a:xfrm>
            <a:off x="4758394" y="616149"/>
            <a:ext cx="2663656" cy="1011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endParaRPr lang="zh-TW" altLang="en-US" sz="48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141E139-AF63-466A-94F2-172612DB28E6}"/>
              </a:ext>
            </a:extLst>
          </p:cNvPr>
          <p:cNvSpPr txBox="1">
            <a:spLocks/>
          </p:cNvSpPr>
          <p:nvPr/>
        </p:nvSpPr>
        <p:spPr>
          <a:xfrm>
            <a:off x="7865920" y="922636"/>
            <a:ext cx="1953848" cy="85932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發言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A5E2FC-CA4D-40C1-97E7-7F5A81E9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6" y="2067692"/>
            <a:ext cx="3955399" cy="283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5D8B275-023E-4438-BE5E-68D51AB64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70" y="2169292"/>
            <a:ext cx="4638171" cy="2738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08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13</a:t>
            </a:fld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8D3E993-8908-4FA1-A9C1-882AAB9174B5}"/>
              </a:ext>
            </a:extLst>
          </p:cNvPr>
          <p:cNvSpPr txBox="1">
            <a:spLocks/>
          </p:cNvSpPr>
          <p:nvPr/>
        </p:nvSpPr>
        <p:spPr>
          <a:xfrm>
            <a:off x="764300" y="518543"/>
            <a:ext cx="10663400" cy="914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 algn="ctr"/>
            <a:r>
              <a:rPr lang="en-US" altLang="zh-TW" sz="4800" b="1" dirty="0">
                <a:latin typeface="Comic Sans MS" panose="030F0702030302020204" pitchFamily="66" charset="0"/>
              </a:rPr>
              <a:t>We have the right to study.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4DFD1B6-B329-426C-B4DF-F3270F27E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695388"/>
            <a:ext cx="6556684" cy="393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499086" y="1575215"/>
            <a:ext cx="8949614" cy="97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我們有學習的權利</a:t>
            </a:r>
            <a:endParaRPr lang="en-US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14</a:t>
            </a:fld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8D3E993-8908-4FA1-A9C1-882AAB9174B5}"/>
              </a:ext>
            </a:extLst>
          </p:cNvPr>
          <p:cNvSpPr txBox="1">
            <a:spLocks/>
          </p:cNvSpPr>
          <p:nvPr/>
        </p:nvSpPr>
        <p:spPr>
          <a:xfrm>
            <a:off x="764300" y="215148"/>
            <a:ext cx="10663400" cy="914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 algn="ctr"/>
            <a:r>
              <a:rPr lang="en-US" altLang="zh-TW" sz="4800" b="1" dirty="0">
                <a:latin typeface="Comic Sans MS" panose="030F0702030302020204" pitchFamily="66" charset="0"/>
              </a:rPr>
              <a:t>We have the right to be safe.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4" name="內容版面配置區 7">
            <a:extLst>
              <a:ext uri="{FF2B5EF4-FFF2-40B4-BE49-F238E27FC236}">
                <a16:creationId xmlns:a16="http://schemas.microsoft.com/office/drawing/2014/main" id="{439648B1-7343-4A8E-A2EA-A1628422B0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19" y="2799775"/>
            <a:ext cx="4475994" cy="298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5">
            <a:extLst>
              <a:ext uri="{FF2B5EF4-FFF2-40B4-BE49-F238E27FC236}">
                <a16:creationId xmlns:a16="http://schemas.microsoft.com/office/drawing/2014/main" id="{9C62DB02-A706-4A17-9243-C69F210D7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84" y="2799775"/>
            <a:ext cx="2768488" cy="356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23" y="3550199"/>
            <a:ext cx="4356974" cy="290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1"/>
          <p:cNvSpPr/>
          <p:nvPr/>
        </p:nvSpPr>
        <p:spPr>
          <a:xfrm>
            <a:off x="705757" y="1129548"/>
            <a:ext cx="10721943" cy="97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</a:t>
            </a:r>
            <a:r>
              <a:rPr lang="zh-TW" altLang="en-US" sz="54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有感到</a:t>
            </a:r>
            <a:r>
              <a:rPr lang="zh-TW" altLang="en-US" sz="54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安全</a:t>
            </a:r>
            <a:r>
              <a:rPr lang="zh-TW" altLang="en-US" sz="54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權利</a:t>
            </a:r>
            <a:endParaRPr lang="en-US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01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15</a:t>
            </a:fld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8D3E993-8908-4FA1-A9C1-882AAB9174B5}"/>
              </a:ext>
            </a:extLst>
          </p:cNvPr>
          <p:cNvSpPr txBox="1">
            <a:spLocks/>
          </p:cNvSpPr>
          <p:nvPr/>
        </p:nvSpPr>
        <p:spPr>
          <a:xfrm>
            <a:off x="764300" y="518543"/>
            <a:ext cx="10663400" cy="9144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r>
              <a:rPr lang="en-US" altLang="zh-TW" sz="4800" b="1" dirty="0">
                <a:latin typeface="Comic Sans MS" panose="030F0702030302020204" pitchFamily="66" charset="0"/>
              </a:rPr>
              <a:t>We have the right to be healthy.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94CA03-2E4C-418A-A7C0-AC1D311B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27" y="2639699"/>
            <a:ext cx="4458173" cy="290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4131B4-590B-4BC5-8A70-4923DD4DC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10" y="2639699"/>
            <a:ext cx="5086604" cy="2861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122199" y="1432943"/>
            <a:ext cx="9457130" cy="853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我們有健康的權利</a:t>
            </a:r>
            <a:endParaRPr lang="en-US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16</a:t>
            </a:fld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8D3E993-8908-4FA1-A9C1-882AAB9174B5}"/>
              </a:ext>
            </a:extLst>
          </p:cNvPr>
          <p:cNvSpPr txBox="1">
            <a:spLocks/>
          </p:cNvSpPr>
          <p:nvPr/>
        </p:nvSpPr>
        <p:spPr>
          <a:xfrm>
            <a:off x="927595" y="294857"/>
            <a:ext cx="10464533" cy="941791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 algn="ctr"/>
            <a:r>
              <a:rPr lang="en-US" altLang="zh-TW" sz="4800" b="1" dirty="0">
                <a:latin typeface="Comic Sans MS" panose="030F0702030302020204" pitchFamily="66" charset="0"/>
              </a:rPr>
              <a:t>We have the right to play.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Taipei fo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28" y="2474815"/>
            <a:ext cx="4971986" cy="3365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12899" y="1344074"/>
            <a:ext cx="9586913" cy="951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我們有玩的權利</a:t>
            </a:r>
            <a:endParaRPr lang="en-US" sz="6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513" y="2640397"/>
            <a:ext cx="4479137" cy="3034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乘號 7">
            <a:extLst>
              <a:ext uri="{FF2B5EF4-FFF2-40B4-BE49-F238E27FC236}">
                <a16:creationId xmlns:a16="http://schemas.microsoft.com/office/drawing/2014/main" id="{89651345-A6ED-4B4A-8563-23C043DA78E9}"/>
              </a:ext>
            </a:extLst>
          </p:cNvPr>
          <p:cNvSpPr/>
          <p:nvPr/>
        </p:nvSpPr>
        <p:spPr>
          <a:xfrm>
            <a:off x="638491" y="1949985"/>
            <a:ext cx="2152072" cy="2137776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39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3D4CCC-8A14-4333-AD77-A6D00F69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17</a:t>
            </a:fld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8D3E993-8908-4FA1-A9C1-882AAB9174B5}"/>
              </a:ext>
            </a:extLst>
          </p:cNvPr>
          <p:cNvSpPr txBox="1">
            <a:spLocks/>
          </p:cNvSpPr>
          <p:nvPr/>
        </p:nvSpPr>
        <p:spPr>
          <a:xfrm>
            <a:off x="1161464" y="463125"/>
            <a:ext cx="9192500" cy="91440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45720"/>
            <a:r>
              <a:rPr lang="en-US" altLang="zh-TW" sz="4800" b="1" dirty="0">
                <a:latin typeface="Comic Sans MS" panose="030F0702030302020204" pitchFamily="66" charset="0"/>
              </a:rPr>
              <a:t>We have the right to speak.</a:t>
            </a:r>
            <a:endParaRPr lang="zh-TW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DEDAD5-DAFB-4061-B963-90560893E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493169"/>
            <a:ext cx="7353299" cy="4136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306286" y="1377525"/>
            <a:ext cx="8625114" cy="1022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我們有發言權</a:t>
            </a:r>
            <a:endParaRPr lang="en-US" sz="6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42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16" y="397329"/>
            <a:ext cx="9866313" cy="2694214"/>
          </a:xfrm>
        </p:spPr>
        <p:txBody>
          <a:bodyPr rtlCol="0">
            <a:normAutofit/>
          </a:bodyPr>
          <a:lstStyle/>
          <a:p>
            <a:pPr algn="ctr"/>
            <a:r>
              <a:rPr lang="en-US" altLang="zh-TW" sz="4800" b="1" dirty="0" smtClean="0">
                <a:latin typeface="Comic Sans MS" panose="030F0702030302020204" pitchFamily="66" charset="0"/>
              </a:rPr>
              <a:t>How Children’s Day got </a:t>
            </a:r>
            <a:r>
              <a:rPr lang="en-US" altLang="zh-TW" sz="4800" b="1" dirty="0" smtClean="0">
                <a:latin typeface="Comic Sans MS" panose="030F0702030302020204" pitchFamily="66" charset="0"/>
              </a:rPr>
              <a:t>started</a:t>
            </a:r>
            <a:br>
              <a:rPr lang="en-US" altLang="zh-TW" sz="4800" b="1" dirty="0" smtClean="0">
                <a:latin typeface="Comic Sans MS" panose="030F0702030302020204" pitchFamily="66" charset="0"/>
              </a:rPr>
            </a:br>
            <a:r>
              <a:rPr lang="zh-TW" altLang="en-US" sz="48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兒童節是如何開始</a:t>
            </a:r>
            <a:r>
              <a:rPr lang="zh-TW" altLang="en-US" sz="48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endParaRPr lang="zh-TW" altLang="en-US" sz="4800" b="1" dirty="0">
              <a:solidFill>
                <a:srgbClr val="00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  <a:sym typeface="Salesforce San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2</a:t>
            </a:fld>
            <a:endParaRPr lang="en-US" altLang="zh-TW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C5F1EB8-79FD-4119-92C2-DFF5E2BA93B6}"/>
              </a:ext>
            </a:extLst>
          </p:cNvPr>
          <p:cNvSpPr txBox="1"/>
          <p:nvPr/>
        </p:nvSpPr>
        <p:spPr>
          <a:xfrm>
            <a:off x="2364454" y="3291016"/>
            <a:ext cx="768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https://www.youtube.com/watch?v=eztf3n7DTvQ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C3F84-0410-40C0-B266-B4D8CE3D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58" y="1320809"/>
            <a:ext cx="8902213" cy="914400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 at the picture and think</a:t>
            </a:r>
            <a:r>
              <a:rPr lang="en-US" altLang="zh-TW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br>
              <a:rPr lang="en-US" altLang="zh-TW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看看圖片並思考一下</a:t>
            </a:r>
            <a:endParaRPr lang="zh-TW" alt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2E5588-B902-4B3C-9826-B8E38728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6072" y="2537953"/>
            <a:ext cx="9090900" cy="377138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did you see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你看到了</a:t>
            </a: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什</a:t>
            </a: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麼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?</a:t>
            </a:r>
            <a:endParaRPr lang="en-US" altLang="zh-TW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happened 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children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這些孩童發生了什麼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?</a:t>
            </a:r>
            <a:endParaRPr lang="zh-TW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30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4</a:t>
            </a:fld>
            <a:endParaRPr lang="en-US" altLang="zh-TW" dirty="0"/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AB74548C-DE91-4184-ADCD-09E01FB0D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r="1933"/>
          <a:stretch>
            <a:fillRect/>
          </a:stretch>
        </p:blipFill>
        <p:spPr>
          <a:xfrm>
            <a:off x="5712460" y="406229"/>
            <a:ext cx="5868354" cy="4047141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8E1F1519-3853-4A97-A0CB-ED14923F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85" y="2651947"/>
            <a:ext cx="5175060" cy="8839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  <a:sym typeface="Salesforce Sans"/>
              </a:rPr>
              <a:t>他看起來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  <a:sym typeface="Salesforce Sans"/>
              </a:rPr>
              <a:t>…</a:t>
            </a:r>
            <a:endParaRPr lang="zh-TW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D7F7A48A-526B-4EC9-8F24-8FB837727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5184" y="4719361"/>
            <a:ext cx="9606644" cy="191003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他是一個來自敘利亞難民營的兒童。他以為攝影師手中的相機是武器，所以他舉起手來表示投降。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9700" y="406229"/>
            <a:ext cx="5448300" cy="149514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為什麼這男孩要舉起手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5</a:t>
            </a:fld>
            <a:endParaRPr lang="en-US" altLang="zh-TW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E1F1519-3853-4A97-A0CB-ED14923F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77332"/>
            <a:ext cx="7039429" cy="296004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他們是兒童士兵。你認為發生了什麼，才讓他們無法上學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?</a:t>
            </a:r>
            <a:endParaRPr lang="zh-TW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alesforce Sans"/>
            </a:endParaRP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D7F7A48A-526B-4EC9-8F24-8FB837727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3054" y="4395822"/>
            <a:ext cx="10017760" cy="14260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全球有五萬名兒童士兵。他們的生活很艱苦。</a:t>
            </a:r>
            <a:endParaRPr lang="zh-TW" altLang="en-US" sz="4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27" y="546475"/>
            <a:ext cx="507478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6</a:t>
            </a:fld>
            <a:endParaRPr lang="en-US" altLang="zh-T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0" y="1228343"/>
            <a:ext cx="4779264" cy="3291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60" y="1609343"/>
            <a:ext cx="4779264" cy="3206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40000" y="178308"/>
            <a:ext cx="639368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烏俄戰爭</a:t>
            </a:r>
            <a:endParaRPr 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2289" y="5159753"/>
            <a:ext cx="10318942" cy="14696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波莉</a:t>
            </a:r>
            <a:r>
              <a:rPr lang="zh-TW" altLang="en-US" sz="4400" b="1" dirty="0" smtClean="0">
                <a:solidFill>
                  <a:srgbClr val="595959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  <a:cs typeface="+mj-cs"/>
              </a:rPr>
              <a:t>娜</a:t>
            </a:r>
            <a:r>
              <a:rPr lang="zh-TW" altLang="en-US" sz="44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是十六位第一波轟炸中失去生命的兒童之一。</a:t>
            </a:r>
            <a:endParaRPr lang="en-US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7</a:t>
            </a:fld>
            <a:endParaRPr lang="en-US" altLang="zh-TW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E1F1519-3853-4A97-A0CB-ED14923F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36" y="751981"/>
            <a:ext cx="5879194" cy="14714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你覺得這孩子怎麼了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?</a:t>
            </a:r>
            <a:endParaRPr lang="zh-TW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alesforce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13" y="431800"/>
            <a:ext cx="5448300" cy="358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版面配置區 12">
            <a:extLst>
              <a:ext uri="{FF2B5EF4-FFF2-40B4-BE49-F238E27FC236}">
                <a16:creationId xmlns:a16="http://schemas.microsoft.com/office/drawing/2014/main" id="{D7F7A48A-526B-4EC9-8F24-8FB837727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1708" y="4192637"/>
            <a:ext cx="9606644" cy="1910038"/>
          </a:xfrm>
        </p:spPr>
        <p:txBody>
          <a:bodyPr>
            <a:normAutofit lnSpcReduction="10000"/>
          </a:bodyPr>
          <a:lstStyle/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j-cs"/>
              </a:rPr>
              <a:t>他在災難中失去了父母親人，成為了孤兒而撿拾地上廚餘來吃。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4FA472-432C-4776-9614-CA55DD08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8</a:t>
            </a:fld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1E1FFD8-A757-44CD-BF69-D14FBD47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3829"/>
            <a:ext cx="5165022" cy="28538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他是個八歲的孩子。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/>
            </a:r>
            <a:b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</a:br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你覺得他在做什麼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sym typeface="Salesforce Sans"/>
              </a:rPr>
              <a:t>?</a:t>
            </a:r>
            <a:endParaRPr lang="zh-TW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10" name="文字版面配置區 12">
            <a:extLst>
              <a:ext uri="{FF2B5EF4-FFF2-40B4-BE49-F238E27FC236}">
                <a16:creationId xmlns:a16="http://schemas.microsoft.com/office/drawing/2014/main" id="{22F781D4-D452-489E-93D7-1128EC240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9850" y="4636251"/>
            <a:ext cx="10017760" cy="1644047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全球有超過十億的童工，他們都沒有辦法去上學。</a:t>
            </a:r>
            <a:endParaRPr lang="en-US" altLang="zh-TW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214" y="485774"/>
            <a:ext cx="4555310" cy="2939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內容版面配置區 6" descr="一張含有 樹, 室外, 地面, 森林 的圖片&#10;&#10;自動產生的描述">
            <a:extLst>
              <a:ext uri="{FF2B5EF4-FFF2-40B4-BE49-F238E27FC236}">
                <a16:creationId xmlns:a16="http://schemas.microsoft.com/office/drawing/2014/main" id="{15BD10BB-3686-4110-B5C2-E735DD310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03" y="2210652"/>
            <a:ext cx="3347999" cy="218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8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8C2E9F1-4FB1-4F76-9823-E7BDE44DA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1" y="431450"/>
            <a:ext cx="5012189" cy="3365850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137FF-23C0-4AF7-88D6-FA4886F0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en-US" altLang="zh-TW" smtClean="0"/>
              <a:pPr rtl="0"/>
              <a:t>9</a:t>
            </a:fld>
            <a:endParaRPr lang="en-US" altLang="zh-TW" dirty="0"/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BBD6C83C-ED0F-449A-B9F7-D2FDA2656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05" y="431449"/>
            <a:ext cx="5740608" cy="3229091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7266A010-47DC-4F60-AB8F-1FB44C8FBF05}"/>
              </a:ext>
            </a:extLst>
          </p:cNvPr>
          <p:cNvSpPr txBox="1">
            <a:spLocks/>
          </p:cNvSpPr>
          <p:nvPr/>
        </p:nvSpPr>
        <p:spPr>
          <a:xfrm>
            <a:off x="2826524" y="4093028"/>
            <a:ext cx="7406047" cy="208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照片中你看到了什麼</a:t>
            </a:r>
            <a:r>
              <a:rPr lang="en-US" altLang="zh-TW" sz="4800" b="1" dirty="0" smtClean="0">
                <a:solidFill>
                  <a:srgbClr val="595959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?</a:t>
            </a:r>
          </a:p>
          <a:p>
            <a:r>
              <a:rPr lang="zh-TW" altLang="en-US" sz="4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  <a:sym typeface="Salesforce Sans"/>
              </a:rPr>
              <a:t>女孩感覺到</a:t>
            </a:r>
            <a:r>
              <a:rPr lang="en-US" altLang="zh-TW" sz="4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  <a:sym typeface="Salesforce Sans"/>
              </a:rPr>
              <a:t>…</a:t>
            </a:r>
            <a:endParaRPr lang="zh-TW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2340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350903"/>
</p:tagLst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ildren Happy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9D66D"/>
    </a:accent5>
    <a:accent6>
      <a:srgbClr val="838383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306</Words>
  <Application>Microsoft Office PowerPoint</Application>
  <PresentationFormat>寬螢幕</PresentationFormat>
  <Paragraphs>73</Paragraphs>
  <Slides>17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Gungsuh</vt:lpstr>
      <vt:lpstr>Salesforce Sans</vt:lpstr>
      <vt:lpstr>文鼎標楷注音</vt:lpstr>
      <vt:lpstr>文鼎標楷注音破音一</vt:lpstr>
      <vt:lpstr>微軟正黑體</vt:lpstr>
      <vt:lpstr>標楷體</vt:lpstr>
      <vt:lpstr>Comic Sans MS</vt:lpstr>
      <vt:lpstr>Euphemia</vt:lpstr>
      <vt:lpstr>Times New Roman</vt:lpstr>
      <vt:lpstr>Wingdings</vt:lpstr>
      <vt:lpstr>兒童遊樂 16X9</vt:lpstr>
      <vt:lpstr>PowerPoint 簡報</vt:lpstr>
      <vt:lpstr>How Children’s Day got started 兒童節是如何開始的</vt:lpstr>
      <vt:lpstr>Look at the picture and think… 看看圖片並思考一下</vt:lpstr>
      <vt:lpstr> 他看起來…</vt:lpstr>
      <vt:lpstr>他們是兒童士兵。你認為發生了什麼，才讓他們無法上學?</vt:lpstr>
      <vt:lpstr>PowerPoint 簡報</vt:lpstr>
      <vt:lpstr> 你覺得這孩子怎麼了?</vt:lpstr>
      <vt:lpstr>他是個八歲的孩子。 你覺得他在做什麼?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小小 韓</dc:creator>
  <cp:lastModifiedBy>PCuser</cp:lastModifiedBy>
  <cp:revision>78</cp:revision>
  <cp:lastPrinted>2018-06-13T02:15:31Z</cp:lastPrinted>
  <dcterms:created xsi:type="dcterms:W3CDTF">2018-04-07T06:26:49Z</dcterms:created>
  <dcterms:modified xsi:type="dcterms:W3CDTF">2023-03-16T06:38:22Z</dcterms:modified>
</cp:coreProperties>
</file>