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300" r:id="rId9"/>
    <p:sldId id="280" r:id="rId10"/>
    <p:sldId id="301" r:id="rId11"/>
    <p:sldId id="302" r:id="rId12"/>
    <p:sldId id="303" r:id="rId13"/>
    <p:sldId id="304" r:id="rId14"/>
    <p:sldId id="305" r:id="rId15"/>
    <p:sldId id="306" r:id="rId16"/>
    <p:sldId id="313" r:id="rId17"/>
    <p:sldId id="314" r:id="rId18"/>
    <p:sldId id="309" r:id="rId19"/>
    <p:sldId id="310" r:id="rId20"/>
    <p:sldId id="315" r:id="rId21"/>
    <p:sldId id="316" r:id="rId22"/>
    <p:sldId id="28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8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20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8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5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6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3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CC65-7B88-4D62-9F2E-8BAA5A1408F7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650215"/>
            <a:ext cx="12192000" cy="441508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英語學習護照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第二冊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81~90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2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現在三點十五分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085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/>
          <a:stretch/>
        </p:blipFill>
        <p:spPr>
          <a:xfrm>
            <a:off x="-153327" y="3668358"/>
            <a:ext cx="2931779" cy="3189641"/>
          </a:xfrm>
          <a:prstGeom prst="rect">
            <a:avLst/>
          </a:prstGeom>
        </p:spPr>
      </p:pic>
      <p:pic>
        <p:nvPicPr>
          <p:cNvPr id="4098" name="Picture 2" descr="Math Clip Art--Clock Art--Clock Face Showing 3:15 | Media4Ma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35" y="456864"/>
            <a:ext cx="1522711" cy="15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 is three fifteen.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/>
          <a:stretch/>
        </p:blipFill>
        <p:spPr>
          <a:xfrm>
            <a:off x="115615" y="3815255"/>
            <a:ext cx="2796758" cy="3042744"/>
          </a:xfrm>
          <a:prstGeom prst="rect">
            <a:avLst/>
          </a:prstGeom>
        </p:spPr>
      </p:pic>
      <p:pic>
        <p:nvPicPr>
          <p:cNvPr id="9" name="Picture 2" descr="Math Clip Art--Clock Art--Clock Face Showing 3:15 | Media4Ma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97" y="467375"/>
            <a:ext cx="1522711" cy="15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現在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三點四十五分</a:t>
            </a:r>
            <a:endParaRPr lang="zh-TW" alt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086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146" name="Picture 2" descr="Math Clip Art--Clock Art--Clock Face Showing 3:45 | Media4Ma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42" y="293430"/>
            <a:ext cx="1479586" cy="147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/>
          <a:stretch/>
        </p:blipFill>
        <p:spPr>
          <a:xfrm flipH="1">
            <a:off x="9788985" y="4453665"/>
            <a:ext cx="2209959" cy="24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 is three forty-five. 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/>
          <a:stretch/>
        </p:blipFill>
        <p:spPr>
          <a:xfrm flipH="1">
            <a:off x="9359152" y="3986028"/>
            <a:ext cx="2639791" cy="2871971"/>
          </a:xfrm>
          <a:prstGeom prst="rect">
            <a:avLst/>
          </a:prstGeom>
        </p:spPr>
      </p:pic>
      <p:pic>
        <p:nvPicPr>
          <p:cNvPr id="6" name="Picture 2" descr="Math Clip Art--Clock Art--Clock Face Showing 3:45 | Media4Ma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47" y="293429"/>
            <a:ext cx="1731981" cy="173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這個時鐘走很快。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087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05" y="3529405"/>
            <a:ext cx="3328595" cy="33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This clock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is 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fast.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95" y="3099995"/>
            <a:ext cx="3758005" cy="37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這個時鐘走很慢。</a:t>
            </a:r>
            <a:endParaRPr lang="zh-TW" alt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088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05" y="3529405"/>
            <a:ext cx="3328595" cy="33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This clock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is 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slow.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3" y="2841813"/>
            <a:ext cx="4016188" cy="40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把這個給你姐</a:t>
            </a: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妹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089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0" t="18750" r="22769" b="22688"/>
          <a:stretch/>
        </p:blipFill>
        <p:spPr>
          <a:xfrm>
            <a:off x="9509761" y="2996004"/>
            <a:ext cx="2560320" cy="38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Take it to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your 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sister.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0" t="18750" r="22769" b="22688"/>
          <a:stretch/>
        </p:blipFill>
        <p:spPr>
          <a:xfrm>
            <a:off x="9509761" y="2996004"/>
            <a:ext cx="2560320" cy="38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請給我。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081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30" y="3377901"/>
            <a:ext cx="3095570" cy="34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讀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幾</a:t>
            </a:r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年級</a:t>
            </a: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090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r="5455"/>
          <a:stretch/>
        </p:blipFill>
        <p:spPr>
          <a:xfrm flipH="1">
            <a:off x="-1" y="3981204"/>
            <a:ext cx="2837793" cy="28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Which grade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are 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you in?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r="5455"/>
          <a:stretch/>
        </p:blipFill>
        <p:spPr>
          <a:xfrm flipH="1">
            <a:off x="0" y="3895964"/>
            <a:ext cx="2921876" cy="29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22729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9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8194" name="Picture 2" descr="The Lightning-Speed Walt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27" y="309392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Give it to me.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74" y="3883511"/>
            <a:ext cx="2645826" cy="29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今天天氣如何</a:t>
            </a:r>
            <a:r>
              <a:rPr lang="en-US" altLang="zh-TW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082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8" r="23973"/>
          <a:stretch/>
        </p:blipFill>
        <p:spPr>
          <a:xfrm>
            <a:off x="828340" y="3313354"/>
            <a:ext cx="1707668" cy="32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How's the weather today?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8" r="23973"/>
          <a:stretch/>
        </p:blipFill>
        <p:spPr>
          <a:xfrm>
            <a:off x="567559" y="549165"/>
            <a:ext cx="1531473" cy="28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今天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風大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083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1030" name="Picture 6" descr="Green Birch Leaf Fall Animated GIF 600x600 by DP Animation Mak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" y="-1"/>
            <a:ext cx="6833805" cy="68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reen Birch Leaf Fall Animated GIF 600x600 by DP Animation Mak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95" y="-24196"/>
            <a:ext cx="6833805" cy="68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6"/>
          <a:stretch/>
        </p:blipFill>
        <p:spPr>
          <a:xfrm>
            <a:off x="7861738" y="1981199"/>
            <a:ext cx="403622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 is windy today.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Picture 6" descr="Green Birch Leaf Fall Animated GIF 600x600 by DP Animation Mak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" y="-1"/>
            <a:ext cx="6833805" cy="68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reen Birch Leaf Fall Animated GIF 600x600 by DP Animation Mak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95" y="-24196"/>
            <a:ext cx="6833805" cy="68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6"/>
          <a:stretch/>
        </p:blipFill>
        <p:spPr>
          <a:xfrm>
            <a:off x="8655959" y="2585545"/>
            <a:ext cx="3536041" cy="42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這裡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好冷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084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Christmas Snow Animated GIF 600x600 by DP Animation Mak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4995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4"/>
          <a:stretch/>
        </p:blipFill>
        <p:spPr>
          <a:xfrm>
            <a:off x="8139582" y="1981200"/>
            <a:ext cx="4052418" cy="4876800"/>
          </a:xfrm>
          <a:prstGeom prst="rect">
            <a:avLst/>
          </a:prstGeom>
        </p:spPr>
      </p:pic>
      <p:pic>
        <p:nvPicPr>
          <p:cNvPr id="3" name="Picture 2" descr="10+ Free Fire GIFs &amp; Flame Stickers - Pixa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91" y="4114799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 is cold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in 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here.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7" name="Picture 4" descr="Christmas Snow Animated GIF 600x600 by DP Animation Mak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4995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0+ Free Fire GIFs &amp; Flame Stickers -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91" y="4114799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4"/>
          <a:stretch/>
        </p:blipFill>
        <p:spPr>
          <a:xfrm>
            <a:off x="8139582" y="1981200"/>
            <a:ext cx="405241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99</Words>
  <Application>Microsoft Office PowerPoint</Application>
  <PresentationFormat>寬螢幕</PresentationFormat>
  <Paragraphs>34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文鼎標楷注音</vt:lpstr>
      <vt:lpstr>新細明體</vt:lpstr>
      <vt:lpstr>Aharoni</vt:lpstr>
      <vt:lpstr>Algerian</vt:lpstr>
      <vt:lpstr>Arial</vt:lpstr>
      <vt:lpstr>Arial Black</vt:lpstr>
      <vt:lpstr>Calibri</vt:lpstr>
      <vt:lpstr>Calibri Light</vt:lpstr>
      <vt:lpstr>Comic Sans MS</vt:lpstr>
      <vt:lpstr>Office 佈景主題</vt:lpstr>
      <vt:lpstr>英語學習護照 第二冊100句 81~90</vt:lpstr>
      <vt:lpstr>請給我。</vt:lpstr>
      <vt:lpstr>Give it to me.</vt:lpstr>
      <vt:lpstr>今天天氣如何?</vt:lpstr>
      <vt:lpstr>How's the weather today?</vt:lpstr>
      <vt:lpstr>今天 風大</vt:lpstr>
      <vt:lpstr>It is windy today.</vt:lpstr>
      <vt:lpstr>這裡 好冷</vt:lpstr>
      <vt:lpstr>It is cold  in here.</vt:lpstr>
      <vt:lpstr>現在三點十五分</vt:lpstr>
      <vt:lpstr>It is three fifteen.</vt:lpstr>
      <vt:lpstr>現在三點四十五分</vt:lpstr>
      <vt:lpstr>It is three forty-five. </vt:lpstr>
      <vt:lpstr>這個時鐘走很快。</vt:lpstr>
      <vt:lpstr>This clock  is fast.</vt:lpstr>
      <vt:lpstr>這個時鐘走很慢。</vt:lpstr>
      <vt:lpstr>This clock  is slow.</vt:lpstr>
      <vt:lpstr>把這個給你姐(妹)</vt:lpstr>
      <vt:lpstr>Take it to  your sister.</vt:lpstr>
      <vt:lpstr>你讀 幾年級?</vt:lpstr>
      <vt:lpstr>Which grade  are you in?</vt:lpstr>
      <vt:lpstr>通過90關了!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</dc:title>
  <dc:creator>PCuser</dc:creator>
  <cp:lastModifiedBy>PCuser</cp:lastModifiedBy>
  <cp:revision>54</cp:revision>
  <dcterms:created xsi:type="dcterms:W3CDTF">2021-07-12T07:26:43Z</dcterms:created>
  <dcterms:modified xsi:type="dcterms:W3CDTF">2023-02-21T09:10:42Z</dcterms:modified>
</cp:coreProperties>
</file>