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9" r:id="rId3"/>
    <p:sldId id="313" r:id="rId4"/>
    <p:sldId id="300" r:id="rId5"/>
    <p:sldId id="314" r:id="rId6"/>
    <p:sldId id="301" r:id="rId7"/>
    <p:sldId id="315" r:id="rId8"/>
    <p:sldId id="302" r:id="rId9"/>
    <p:sldId id="316" r:id="rId10"/>
    <p:sldId id="303" r:id="rId11"/>
    <p:sldId id="317" r:id="rId12"/>
    <p:sldId id="304" r:id="rId13"/>
    <p:sldId id="318" r:id="rId14"/>
    <p:sldId id="305" r:id="rId15"/>
    <p:sldId id="319" r:id="rId16"/>
    <p:sldId id="306" r:id="rId17"/>
    <p:sldId id="320" r:id="rId18"/>
    <p:sldId id="280" r:id="rId19"/>
    <p:sldId id="321" r:id="rId20"/>
    <p:sldId id="281" r:id="rId21"/>
    <p:sldId id="322" r:id="rId22"/>
    <p:sldId id="309" r:id="rId23"/>
    <p:sldId id="307" r:id="rId24"/>
    <p:sldId id="323" r:id="rId25"/>
    <p:sldId id="308" r:id="rId26"/>
    <p:sldId id="324" r:id="rId27"/>
    <p:sldId id="290" r:id="rId28"/>
    <p:sldId id="325" r:id="rId29"/>
    <p:sldId id="291" r:id="rId30"/>
    <p:sldId id="326" r:id="rId31"/>
    <p:sldId id="310" r:id="rId32"/>
    <p:sldId id="327" r:id="rId33"/>
    <p:sldId id="311" r:id="rId34"/>
    <p:sldId id="328" r:id="rId35"/>
    <p:sldId id="292" r:id="rId36"/>
    <p:sldId id="329" r:id="rId37"/>
    <p:sldId id="293" r:id="rId38"/>
    <p:sldId id="330" r:id="rId39"/>
    <p:sldId id="294" r:id="rId40"/>
    <p:sldId id="331" r:id="rId41"/>
    <p:sldId id="295" r:id="rId42"/>
    <p:sldId id="332" r:id="rId43"/>
    <p:sldId id="312" r:id="rId4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99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76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21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5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93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62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7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68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320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08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5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9000" b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AE909-E759-4E78-9F60-27EB817B8E41}" type="datetimeFigureOut">
              <a:rPr lang="zh-TW" altLang="en-US" smtClean="0"/>
              <a:t>2022/2/17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3099-1AE1-4D6C-B78D-E9A72D72FC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6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6200" y="961902"/>
            <a:ext cx="12192000" cy="3738934"/>
          </a:xfrm>
        </p:spPr>
        <p:txBody>
          <a:bodyPr>
            <a:normAutofit/>
          </a:bodyPr>
          <a:lstStyle/>
          <a:p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晨間英語</a:t>
            </a:r>
            <a:r>
              <a:rPr lang="en-US" altLang="zh-TW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100</a:t>
            </a:r>
            <a:r>
              <a:rPr lang="zh-TW" alt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>句</a:t>
            </a:r>
            <a: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  <a:t/>
            </a:r>
            <a:br>
              <a:rPr lang="en-US" altLang="zh-TW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文鼎標楷注音" panose="020B0602010101010101" pitchFamily="34" charset="-120"/>
                <a:cs typeface="Aharoni" panose="02010803020104030203" pitchFamily="2" charset="-79"/>
              </a:rPr>
            </a:br>
            <a:r>
              <a:rPr lang="en-US" altLang="zh-TW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文鼎標楷注音" panose="020B0602010101010101" pitchFamily="34" charset="-120"/>
                <a:cs typeface="Aharoni" panose="02010803020104030203" pitchFamily="2" charset="-79"/>
              </a:rPr>
              <a:t>81~100</a:t>
            </a:r>
            <a:endParaRPr lang="zh-TW" altLang="en-US" sz="9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  <a:cs typeface="Aharoni" panose="02010803020104030203" pitchFamily="2" charset="-79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0200" y="506530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秀林國小校園情境英語</a:t>
            </a:r>
            <a:endParaRPr lang="en-US" altLang="zh-TW" sz="4000" b="1" dirty="0" smtClean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b="1" dirty="0" smtClean="0">
                <a:solidFill>
                  <a:srgbClr val="0070C0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推動小組製作</a:t>
            </a:r>
            <a:endParaRPr lang="zh-TW" altLang="en-US" sz="4000" b="1" dirty="0">
              <a:solidFill>
                <a:srgbClr val="0070C0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20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星期四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085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38446" r="25559" b="10227"/>
          <a:stretch/>
        </p:blipFill>
        <p:spPr>
          <a:xfrm>
            <a:off x="8562975" y="483271"/>
            <a:ext cx="3009900" cy="332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Thurs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9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星期五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086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r="12188"/>
          <a:stretch/>
        </p:blipFill>
        <p:spPr>
          <a:xfrm>
            <a:off x="8410574" y="240270"/>
            <a:ext cx="3629025" cy="378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Fri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15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星期六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087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3"/>
          <a:stretch/>
        </p:blipFill>
        <p:spPr>
          <a:xfrm>
            <a:off x="8883909" y="0"/>
            <a:ext cx="31908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Satur</a:t>
            </a: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41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星期日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088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74" y="108081"/>
            <a:ext cx="3909526" cy="390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Su</a:t>
            </a: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nday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24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你的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生日幾月幾號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089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1443" r="19449"/>
          <a:stretch/>
        </p:blipFill>
        <p:spPr>
          <a:xfrm>
            <a:off x="9677401" y="44476"/>
            <a:ext cx="1962150" cy="28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When is your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birth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?</a:t>
            </a:r>
            <a:endParaRPr lang="zh-TW" altLang="en-US" sz="17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38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星期幾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081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01" y="212495"/>
            <a:ext cx="2471774" cy="314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的生日是</a:t>
            </a: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20B0502040204020203" pitchFamily="34" charset="0"/>
                <a:ea typeface="Verdana" panose="020B0604030504040204" pitchFamily="34" charset="0"/>
                <a:cs typeface="Vrinda" panose="020B0502040204020203" pitchFamily="34" charset="0"/>
              </a:rPr>
              <a:t>3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月</a:t>
            </a: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nda" panose="020B0502040204020203" pitchFamily="34" charset="0"/>
                <a:ea typeface="文鼎標楷注音" panose="020B0602010101010101" pitchFamily="34" charset="-120"/>
                <a:cs typeface="Vrinda" panose="020B0502040204020203" pitchFamily="34" charset="0"/>
              </a:rPr>
              <a:t>28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日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090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47625"/>
            <a:ext cx="2571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My</a:t>
            </a:r>
            <a:r>
              <a:rPr lang="en-US" altLang="zh-TW" sz="1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birthday is</a:t>
            </a:r>
            <a:b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March 28</a:t>
            </a:r>
            <a:r>
              <a:rPr lang="en-US" altLang="zh-TW" sz="1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</a:t>
            </a:r>
            <a:r>
              <a:rPr lang="en-US" altLang="zh-TW" sz="1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7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91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9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4000499"/>
            <a:ext cx="2628900" cy="2857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204"/>
            <a:ext cx="4572000" cy="29432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9432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52 0.02523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8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電話幾號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091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25" y="166598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What’s your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phone number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?</a:t>
            </a:r>
            <a:endParaRPr lang="zh-TW" altLang="en-US" sz="17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55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我的號碼</a:t>
            </a:r>
            <a:r>
              <a:rPr lang="en-US" altLang="zh-TW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是</a:t>
            </a:r>
            <a:r>
              <a:rPr lang="en-US" altLang="zh-TW" sz="1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221-5690</a:t>
            </a:r>
            <a:endParaRPr lang="zh-TW" altLang="en-US" sz="1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文鼎標楷注音" panose="020B0602010101010101" pitchFamily="34" charset="-120"/>
              <a:cs typeface="Verdana" panose="020B060403050404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092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r="11995"/>
          <a:stretch/>
        </p:blipFill>
        <p:spPr>
          <a:xfrm rot="20383532">
            <a:off x="9922318" y="82947"/>
            <a:ext cx="2189024" cy="282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My phone number</a:t>
            </a:r>
            <a:b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is</a:t>
            </a:r>
            <a: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2215-690</a:t>
            </a:r>
            <a:r>
              <a:rPr lang="en-US" altLang="zh-TW" sz="11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132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需要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幾本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書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093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13214" r="11434"/>
          <a:stretch/>
        </p:blipFill>
        <p:spPr>
          <a:xfrm>
            <a:off x="9715500" y="0"/>
            <a:ext cx="2209800" cy="27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many books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do you need?</a:t>
            </a:r>
            <a:endParaRPr lang="zh-TW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25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需要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五本書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094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18987" r="2954" b="11814"/>
          <a:stretch/>
        </p:blipFill>
        <p:spPr>
          <a:xfrm flipH="1">
            <a:off x="0" y="5209740"/>
            <a:ext cx="2095500" cy="16482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2" t="18987" r="2954" b="11814"/>
          <a:stretch/>
        </p:blipFill>
        <p:spPr>
          <a:xfrm>
            <a:off x="10157601" y="5257800"/>
            <a:ext cx="2034399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What day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is today</a:t>
            </a:r>
            <a:r>
              <a:rPr lang="en-US" altLang="zh-TW" sz="1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?</a:t>
            </a:r>
            <a:endParaRPr lang="zh-TW" altLang="en-US" sz="17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need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five books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54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需要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多少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水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095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9375" r="11607" b="11160"/>
          <a:stretch/>
        </p:blipFill>
        <p:spPr>
          <a:xfrm flipH="1">
            <a:off x="0" y="4854286"/>
            <a:ext cx="1981200" cy="20037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9375" r="11607" b="11160"/>
          <a:stretch/>
        </p:blipFill>
        <p:spPr>
          <a:xfrm>
            <a:off x="10072955" y="4714875"/>
            <a:ext cx="211904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much water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do you need?</a:t>
            </a:r>
            <a:endParaRPr lang="zh-TW" alt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我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需要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一些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水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096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7652" r="5746" b="9324"/>
          <a:stretch/>
        </p:blipFill>
        <p:spPr>
          <a:xfrm>
            <a:off x="9470571" y="0"/>
            <a:ext cx="2721429" cy="26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 need</a:t>
            </a:r>
            <a:r>
              <a:rPr lang="en-US" altLang="zh-TW" sz="1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some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water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6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件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恤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多少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錢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097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15984" r="14144"/>
          <a:stretch/>
        </p:blipFill>
        <p:spPr>
          <a:xfrm>
            <a:off x="10296525" y="0"/>
            <a:ext cx="1895475" cy="21914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6" t="15984" r="14144"/>
          <a:stretch/>
        </p:blipFill>
        <p:spPr>
          <a:xfrm flipH="1">
            <a:off x="0" y="4752311"/>
            <a:ext cx="1821327" cy="210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much is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the T-shirt?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22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這件</a:t>
            </a:r>
            <a: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098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88" y="4139549"/>
            <a:ext cx="3234612" cy="27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100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dollars.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330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這件</a:t>
            </a: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文鼎標楷注音" panose="020B0602010101010101" pitchFamily="34" charset="-120"/>
                <a:cs typeface="Verdana" panose="020B0604030504040204" pitchFamily="34" charset="0"/>
              </a:rPr>
              <a:t>長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文鼎標楷注音" panose="020B0602010101010101" pitchFamily="34" charset="-120"/>
                <a:cs typeface="Verdana" panose="020B0604030504040204" pitchFamily="34" charset="0"/>
              </a:rPr>
              <a:t>褲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多少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錢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?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099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17775" r="16114" b="9091"/>
          <a:stretch/>
        </p:blipFill>
        <p:spPr>
          <a:xfrm flipH="1">
            <a:off x="0" y="3964735"/>
            <a:ext cx="2533654" cy="28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一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082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r="23054"/>
          <a:stretch/>
        </p:blipFill>
        <p:spPr>
          <a:xfrm>
            <a:off x="9162662" y="192552"/>
            <a:ext cx="2491273" cy="414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How</a:t>
            </a: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much are</a:t>
            </a:r>
            <a:b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</a:t>
            </a:r>
            <a: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the pants?</a:t>
            </a:r>
            <a:endParaRPr lang="zh-TW" alt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98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這件</a:t>
            </a:r>
            <a: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altLang="zh-TW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altLang="zh-TW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zh-TW" altLang="en-US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100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931" y="0"/>
            <a:ext cx="3191069" cy="31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They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’re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2</a:t>
            </a:r>
            <a:r>
              <a:rPr lang="en-US" altLang="zh-TW" sz="1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00</a:t>
            </a:r>
            <a:r>
              <a:rPr lang="en-US" altLang="zh-TW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 dollars.</a:t>
            </a:r>
            <a:endParaRPr lang="zh-TW" alt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51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通過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100</a:t>
            </a:r>
            <a:r>
              <a:rPr lang="zh-TW" alt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關了</a:t>
            </a:r>
            <a: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br>
              <a:rPr lang="en-US" altLang="zh-TW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恭喜你</a:t>
            </a:r>
            <a:r>
              <a:rPr lang="en-US" altLang="zh-TW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!</a:t>
            </a:r>
            <a:endParaRPr lang="zh-TW" alt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文鼎標楷注音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204"/>
            <a:ext cx="4572000" cy="29432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29432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29432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0" y="4320073"/>
            <a:ext cx="3130109" cy="25379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0074"/>
            <a:ext cx="3130109" cy="25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52 0.02523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88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Monday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10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星期二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083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50" y="247649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Tues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48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今天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</a:br>
            <a:r>
              <a:rPr lang="zh-TW" alt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星期三</a:t>
            </a:r>
            <a:endParaRPr lang="zh-TW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0"/>
            <a:ext cx="31432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haroni" panose="02010803020104030203" pitchFamily="2" charset="-79"/>
              </a:rPr>
              <a:t>084</a:t>
            </a:r>
            <a:endParaRPr lang="zh-TW" altLang="en-US" sz="11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6"/>
          <a:stretch/>
        </p:blipFill>
        <p:spPr>
          <a:xfrm>
            <a:off x="8602824" y="582882"/>
            <a:ext cx="3589176" cy="295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rmAutofit/>
          </a:bodyPr>
          <a:lstStyle/>
          <a:p>
            <a:pPr algn="ctr"/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It’s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/>
            </a:r>
            <a:b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</a:b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Wednes</a:t>
            </a:r>
            <a:r>
              <a:rPr lang="en-US" altLang="zh-TW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day</a:t>
            </a:r>
            <a:r>
              <a:rPr lang="en-US" altLang="zh-TW" sz="2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文鼎標楷注音" panose="020B0602010101010101" pitchFamily="34" charset="-120"/>
              </a:rPr>
              <a:t>.</a:t>
            </a:r>
            <a:endParaRPr lang="zh-TW" altLang="en-US" sz="2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410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105</Words>
  <Application>Microsoft Office PowerPoint</Application>
  <PresentationFormat>寬螢幕</PresentationFormat>
  <Paragraphs>65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5" baseType="lpstr">
      <vt:lpstr>文鼎標楷注音</vt:lpstr>
      <vt:lpstr>新細明體</vt:lpstr>
      <vt:lpstr>Aharoni</vt:lpstr>
      <vt:lpstr>Algerian</vt:lpstr>
      <vt:lpstr>Arial</vt:lpstr>
      <vt:lpstr>Arial Black</vt:lpstr>
      <vt:lpstr>Calibri</vt:lpstr>
      <vt:lpstr>Calibri Light</vt:lpstr>
      <vt:lpstr>Comic Sans MS</vt:lpstr>
      <vt:lpstr>Verdana</vt:lpstr>
      <vt:lpstr>Vrinda</vt:lpstr>
      <vt:lpstr>Office 佈景主題</vt:lpstr>
      <vt:lpstr>晨間英語100句 81~100</vt:lpstr>
      <vt:lpstr>今天 星期幾?</vt:lpstr>
      <vt:lpstr>What day     is today?</vt:lpstr>
      <vt:lpstr>今天 星期一</vt:lpstr>
      <vt:lpstr>It’s Monday.</vt:lpstr>
      <vt:lpstr>今天 星期二</vt:lpstr>
      <vt:lpstr>It’s Tuesday.</vt:lpstr>
      <vt:lpstr>今天 星期三</vt:lpstr>
      <vt:lpstr>It’s Wednesday.</vt:lpstr>
      <vt:lpstr>今天 星期四</vt:lpstr>
      <vt:lpstr>It’s Thursday.</vt:lpstr>
      <vt:lpstr>今天 星期五</vt:lpstr>
      <vt:lpstr>It’s Friday.</vt:lpstr>
      <vt:lpstr>今天 星期六</vt:lpstr>
      <vt:lpstr>It’s Saturday.</vt:lpstr>
      <vt:lpstr>今天 星期日</vt:lpstr>
      <vt:lpstr>It’s Sunday.</vt:lpstr>
      <vt:lpstr>  你的生日幾月幾號?</vt:lpstr>
      <vt:lpstr>When is your     birthday?</vt:lpstr>
      <vt:lpstr>  我的生日是3月28日</vt:lpstr>
      <vt:lpstr>My birthday is   March 28th .</vt:lpstr>
      <vt:lpstr>通過90關了! 恭喜你!</vt:lpstr>
      <vt:lpstr>你的 電話幾號?</vt:lpstr>
      <vt:lpstr>What’s your     phone number?</vt:lpstr>
      <vt:lpstr>  我的號碼   是221-5690</vt:lpstr>
      <vt:lpstr>My phone number   is 2215-690.</vt:lpstr>
      <vt:lpstr>  你需要 幾本書?</vt:lpstr>
      <vt:lpstr>How many books    do you need?</vt:lpstr>
      <vt:lpstr>  我需要 五本書</vt:lpstr>
      <vt:lpstr>I need five books.</vt:lpstr>
      <vt:lpstr>  你需要 多少水?</vt:lpstr>
      <vt:lpstr>How much water    do you need?</vt:lpstr>
      <vt:lpstr>  我需要 一些水</vt:lpstr>
      <vt:lpstr>I need  some water.</vt:lpstr>
      <vt:lpstr>  這件T恤 多少錢?</vt:lpstr>
      <vt:lpstr>How much is    the T-shirt?</vt:lpstr>
      <vt:lpstr>這件 100元</vt:lpstr>
      <vt:lpstr>It’s 100 dollars.</vt:lpstr>
      <vt:lpstr>這件長褲 多少錢?</vt:lpstr>
      <vt:lpstr>How much are    the pants?</vt:lpstr>
      <vt:lpstr>這件 200元</vt:lpstr>
      <vt:lpstr>They’re 200 dollars.</vt:lpstr>
      <vt:lpstr>通過100關了! 恭喜你!</vt:lpstr>
    </vt:vector>
  </TitlesOfParts>
  <Company>PCowner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晨間英語100句 41~60</dc:title>
  <dc:creator>PCuser</dc:creator>
  <cp:lastModifiedBy>PCuser</cp:lastModifiedBy>
  <cp:revision>29</cp:revision>
  <dcterms:created xsi:type="dcterms:W3CDTF">2021-07-13T02:29:27Z</dcterms:created>
  <dcterms:modified xsi:type="dcterms:W3CDTF">2022-02-17T04:28:45Z</dcterms:modified>
</cp:coreProperties>
</file>